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
  </p:notesMasterIdLst>
  <p:sldIdLst>
    <p:sldId id="256" r:id="rId2"/>
  </p:sldIdLst>
  <p:sldSz cx="31089600" cy="34747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B687"/>
    <a:srgbClr val="D0C1A7"/>
    <a:srgbClr val="BCA36C"/>
    <a:srgbClr val="D7F9F0"/>
    <a:srgbClr val="73FDD6"/>
    <a:srgbClr val="FFCF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6"/>
    <p:restoredTop sz="90291"/>
  </p:normalViewPr>
  <p:slideViewPr>
    <p:cSldViewPr snapToGrid="0" snapToObjects="1">
      <p:cViewPr>
        <p:scale>
          <a:sx n="77" d="100"/>
          <a:sy n="77" d="100"/>
        </p:scale>
        <p:origin x="272" y="-11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9A4949-F6BB-634C-8325-623AEC8A4B04}" type="datetimeFigureOut">
              <a:rPr lang="en-US" smtClean="0"/>
              <a:t>5/6/23</a:t>
            </a:fld>
            <a:endParaRPr lang="en-US"/>
          </a:p>
        </p:txBody>
      </p:sp>
      <p:sp>
        <p:nvSpPr>
          <p:cNvPr id="4" name="Slide Image Placeholder 3"/>
          <p:cNvSpPr>
            <a:spLocks noGrp="1" noRot="1" noChangeAspect="1"/>
          </p:cNvSpPr>
          <p:nvPr>
            <p:ph type="sldImg" idx="2"/>
          </p:nvPr>
        </p:nvSpPr>
        <p:spPr>
          <a:xfrm>
            <a:off x="2047875" y="1143000"/>
            <a:ext cx="27622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D84F5-92ED-014D-B30E-83320569E4C5}" type="slidenum">
              <a:rPr lang="en-US" smtClean="0"/>
              <a:t>‹#›</a:t>
            </a:fld>
            <a:endParaRPr lang="en-US"/>
          </a:p>
        </p:txBody>
      </p:sp>
    </p:spTree>
    <p:extLst>
      <p:ext uri="{BB962C8B-B14F-4D97-AF65-F5344CB8AC3E}">
        <p14:creationId xmlns:p14="http://schemas.microsoft.com/office/powerpoint/2010/main" val="1313915233"/>
      </p:ext>
    </p:extLst>
  </p:cSld>
  <p:clrMap bg1="lt1" tx1="dk1" bg2="lt2" tx2="dk2" accent1="accent1" accent2="accent2" accent3="accent3" accent4="accent4" accent5="accent5" accent6="accent6" hlink="hlink" folHlink="folHlink"/>
  <p:notesStyle>
    <a:lvl1pPr marL="0" algn="l" defTabSz="998982" rtl="0" eaLnBrk="1" latinLnBrk="0" hangingPunct="1">
      <a:defRPr sz="1311" kern="1200">
        <a:solidFill>
          <a:schemeClr val="tx1"/>
        </a:solidFill>
        <a:latin typeface="+mn-lt"/>
        <a:ea typeface="+mn-ea"/>
        <a:cs typeface="+mn-cs"/>
      </a:defRPr>
    </a:lvl1pPr>
    <a:lvl2pPr marL="499491" algn="l" defTabSz="998982" rtl="0" eaLnBrk="1" latinLnBrk="0" hangingPunct="1">
      <a:defRPr sz="1311" kern="1200">
        <a:solidFill>
          <a:schemeClr val="tx1"/>
        </a:solidFill>
        <a:latin typeface="+mn-lt"/>
        <a:ea typeface="+mn-ea"/>
        <a:cs typeface="+mn-cs"/>
      </a:defRPr>
    </a:lvl2pPr>
    <a:lvl3pPr marL="998982" algn="l" defTabSz="998982" rtl="0" eaLnBrk="1" latinLnBrk="0" hangingPunct="1">
      <a:defRPr sz="1311" kern="1200">
        <a:solidFill>
          <a:schemeClr val="tx1"/>
        </a:solidFill>
        <a:latin typeface="+mn-lt"/>
        <a:ea typeface="+mn-ea"/>
        <a:cs typeface="+mn-cs"/>
      </a:defRPr>
    </a:lvl3pPr>
    <a:lvl4pPr marL="1498473" algn="l" defTabSz="998982" rtl="0" eaLnBrk="1" latinLnBrk="0" hangingPunct="1">
      <a:defRPr sz="1311" kern="1200">
        <a:solidFill>
          <a:schemeClr val="tx1"/>
        </a:solidFill>
        <a:latin typeface="+mn-lt"/>
        <a:ea typeface="+mn-ea"/>
        <a:cs typeface="+mn-cs"/>
      </a:defRPr>
    </a:lvl4pPr>
    <a:lvl5pPr marL="1997964" algn="l" defTabSz="998982" rtl="0" eaLnBrk="1" latinLnBrk="0" hangingPunct="1">
      <a:defRPr sz="1311" kern="1200">
        <a:solidFill>
          <a:schemeClr val="tx1"/>
        </a:solidFill>
        <a:latin typeface="+mn-lt"/>
        <a:ea typeface="+mn-ea"/>
        <a:cs typeface="+mn-cs"/>
      </a:defRPr>
    </a:lvl5pPr>
    <a:lvl6pPr marL="2497455" algn="l" defTabSz="998982" rtl="0" eaLnBrk="1" latinLnBrk="0" hangingPunct="1">
      <a:defRPr sz="1311" kern="1200">
        <a:solidFill>
          <a:schemeClr val="tx1"/>
        </a:solidFill>
        <a:latin typeface="+mn-lt"/>
        <a:ea typeface="+mn-ea"/>
        <a:cs typeface="+mn-cs"/>
      </a:defRPr>
    </a:lvl6pPr>
    <a:lvl7pPr marL="2996946" algn="l" defTabSz="998982" rtl="0" eaLnBrk="1" latinLnBrk="0" hangingPunct="1">
      <a:defRPr sz="1311" kern="1200">
        <a:solidFill>
          <a:schemeClr val="tx1"/>
        </a:solidFill>
        <a:latin typeface="+mn-lt"/>
        <a:ea typeface="+mn-ea"/>
        <a:cs typeface="+mn-cs"/>
      </a:defRPr>
    </a:lvl7pPr>
    <a:lvl8pPr marL="3496437" algn="l" defTabSz="998982" rtl="0" eaLnBrk="1" latinLnBrk="0" hangingPunct="1">
      <a:defRPr sz="1311" kern="1200">
        <a:solidFill>
          <a:schemeClr val="tx1"/>
        </a:solidFill>
        <a:latin typeface="+mn-lt"/>
        <a:ea typeface="+mn-ea"/>
        <a:cs typeface="+mn-cs"/>
      </a:defRPr>
    </a:lvl8pPr>
    <a:lvl9pPr marL="3995928" algn="l" defTabSz="998982" rtl="0" eaLnBrk="1" latinLnBrk="0" hangingPunct="1">
      <a:defRPr sz="13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2 main results – the shift, the higher order interactions</a:t>
            </a:r>
          </a:p>
          <a:p>
            <a:pPr marL="342900" indent="-342900">
              <a:buAutoNum type="arabicPeriod"/>
            </a:pPr>
            <a:r>
              <a:rPr lang="en-US" dirty="0"/>
              <a:t>Redirect to </a:t>
            </a:r>
            <a:r>
              <a:rPr lang="en-US" dirty="0" err="1"/>
              <a:t>marian</a:t>
            </a:r>
            <a:r>
              <a:rPr lang="en-US" dirty="0"/>
              <a:t>, dwell time variance – sample not the first burst of the left shoulder only</a:t>
            </a:r>
          </a:p>
          <a:p>
            <a:pPr marL="342900" indent="-342900">
              <a:buAutoNum type="arabicPeriod"/>
            </a:pPr>
            <a:r>
              <a:rPr lang="en-US" dirty="0"/>
              <a:t>Coexistence is </a:t>
            </a:r>
            <a:r>
              <a:rPr lang="en-US" dirty="0" err="1"/>
              <a:t>obs</a:t>
            </a:r>
            <a:r>
              <a:rPr lang="en-US" dirty="0"/>
              <a:t>, the community </a:t>
            </a:r>
            <a:r>
              <a:rPr lang="en-US" dirty="0" err="1"/>
              <a:t>reachs</a:t>
            </a:r>
            <a:endParaRPr lang="en-US" dirty="0"/>
          </a:p>
          <a:p>
            <a:pPr marL="342900" indent="-342900">
              <a:buAutoNum type="arabicPeriod"/>
            </a:pPr>
            <a:r>
              <a:rPr lang="en-US" dirty="0"/>
              <a:t>In </a:t>
            </a:r>
          </a:p>
        </p:txBody>
      </p:sp>
      <p:sp>
        <p:nvSpPr>
          <p:cNvPr id="4" name="Slide Number Placeholder 3"/>
          <p:cNvSpPr>
            <a:spLocks noGrp="1"/>
          </p:cNvSpPr>
          <p:nvPr>
            <p:ph type="sldNum" sz="quarter" idx="5"/>
          </p:nvPr>
        </p:nvSpPr>
        <p:spPr/>
        <p:txBody>
          <a:bodyPr/>
          <a:lstStyle/>
          <a:p>
            <a:fld id="{CA0D84F5-92ED-014D-B30E-83320569E4C5}" type="slidenum">
              <a:rPr lang="en-US" smtClean="0"/>
              <a:t>1</a:t>
            </a:fld>
            <a:endParaRPr lang="en-US"/>
          </a:p>
        </p:txBody>
      </p:sp>
    </p:spTree>
    <p:extLst>
      <p:ext uri="{BB962C8B-B14F-4D97-AF65-F5344CB8AC3E}">
        <p14:creationId xmlns:p14="http://schemas.microsoft.com/office/powerpoint/2010/main" val="2957515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31720" y="5686639"/>
            <a:ext cx="26426160" cy="12097173"/>
          </a:xfrm>
        </p:spPr>
        <p:txBody>
          <a:bodyPr anchor="b"/>
          <a:lstStyle>
            <a:lvl1pPr algn="ctr">
              <a:defRPr sz="20400"/>
            </a:lvl1pPr>
          </a:lstStyle>
          <a:p>
            <a:r>
              <a:rPr lang="en-US"/>
              <a:t>Click to edit Master title style</a:t>
            </a:r>
            <a:endParaRPr lang="en-US" dirty="0"/>
          </a:p>
        </p:txBody>
      </p:sp>
      <p:sp>
        <p:nvSpPr>
          <p:cNvPr id="3" name="Subtitle 2"/>
          <p:cNvSpPr>
            <a:spLocks noGrp="1"/>
          </p:cNvSpPr>
          <p:nvPr>
            <p:ph type="subTitle" idx="1"/>
          </p:nvPr>
        </p:nvSpPr>
        <p:spPr>
          <a:xfrm>
            <a:off x="3886200" y="18250326"/>
            <a:ext cx="23317200" cy="8389194"/>
          </a:xfrm>
        </p:spPr>
        <p:txBody>
          <a:bodyPr/>
          <a:lstStyle>
            <a:lvl1pPr marL="0" indent="0" algn="ctr">
              <a:buNone/>
              <a:defRPr sz="8160"/>
            </a:lvl1pPr>
            <a:lvl2pPr marL="1554480" indent="0" algn="ctr">
              <a:buNone/>
              <a:defRPr sz="6800"/>
            </a:lvl2pPr>
            <a:lvl3pPr marL="3108960" indent="0" algn="ctr">
              <a:buNone/>
              <a:defRPr sz="6120"/>
            </a:lvl3pPr>
            <a:lvl4pPr marL="4663440" indent="0" algn="ctr">
              <a:buNone/>
              <a:defRPr sz="5440"/>
            </a:lvl4pPr>
            <a:lvl5pPr marL="6217920" indent="0" algn="ctr">
              <a:buNone/>
              <a:defRPr sz="5440"/>
            </a:lvl5pPr>
            <a:lvl6pPr marL="7772400" indent="0" algn="ctr">
              <a:buNone/>
              <a:defRPr sz="5440"/>
            </a:lvl6pPr>
            <a:lvl7pPr marL="9326880" indent="0" algn="ctr">
              <a:buNone/>
              <a:defRPr sz="5440"/>
            </a:lvl7pPr>
            <a:lvl8pPr marL="10881360" indent="0" algn="ctr">
              <a:buNone/>
              <a:defRPr sz="5440"/>
            </a:lvl8pPr>
            <a:lvl9pPr marL="12435840" indent="0" algn="ctr">
              <a:buNone/>
              <a:defRPr sz="5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F4F873-041A-7640-9761-3F4ACA681CE3}"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2247068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F4F873-041A-7640-9761-3F4ACA681CE3}"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1726834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248497" y="1849967"/>
            <a:ext cx="6703695" cy="2944664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37412" y="1849967"/>
            <a:ext cx="19722465" cy="2944664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F4F873-041A-7640-9761-3F4ACA681CE3}"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130490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F4F873-041A-7640-9761-3F4ACA681CE3}"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30909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21219" y="8662680"/>
            <a:ext cx="26814780" cy="14453867"/>
          </a:xfrm>
        </p:spPr>
        <p:txBody>
          <a:bodyPr anchor="b"/>
          <a:lstStyle>
            <a:lvl1pPr>
              <a:defRPr sz="20400"/>
            </a:lvl1pPr>
          </a:lstStyle>
          <a:p>
            <a:r>
              <a:rPr lang="en-US"/>
              <a:t>Click to edit Master title style</a:t>
            </a:r>
            <a:endParaRPr lang="en-US" dirty="0"/>
          </a:p>
        </p:txBody>
      </p:sp>
      <p:sp>
        <p:nvSpPr>
          <p:cNvPr id="3" name="Text Placeholder 2"/>
          <p:cNvSpPr>
            <a:spLocks noGrp="1"/>
          </p:cNvSpPr>
          <p:nvPr>
            <p:ph type="body" idx="1"/>
          </p:nvPr>
        </p:nvSpPr>
        <p:spPr>
          <a:xfrm>
            <a:off x="2121219" y="23253287"/>
            <a:ext cx="26814780" cy="7600947"/>
          </a:xfrm>
        </p:spPr>
        <p:txBody>
          <a:bodyPr/>
          <a:lstStyle>
            <a:lvl1pPr marL="0" indent="0">
              <a:buNone/>
              <a:defRPr sz="8160">
                <a:solidFill>
                  <a:schemeClr val="tx1"/>
                </a:solidFill>
              </a:defRPr>
            </a:lvl1pPr>
            <a:lvl2pPr marL="1554480" indent="0">
              <a:buNone/>
              <a:defRPr sz="6800">
                <a:solidFill>
                  <a:schemeClr val="tx1">
                    <a:tint val="75000"/>
                  </a:schemeClr>
                </a:solidFill>
              </a:defRPr>
            </a:lvl2pPr>
            <a:lvl3pPr marL="3108960" indent="0">
              <a:buNone/>
              <a:defRPr sz="6120">
                <a:solidFill>
                  <a:schemeClr val="tx1">
                    <a:tint val="75000"/>
                  </a:schemeClr>
                </a:solidFill>
              </a:defRPr>
            </a:lvl3pPr>
            <a:lvl4pPr marL="4663440" indent="0">
              <a:buNone/>
              <a:defRPr sz="5440">
                <a:solidFill>
                  <a:schemeClr val="tx1">
                    <a:tint val="75000"/>
                  </a:schemeClr>
                </a:solidFill>
              </a:defRPr>
            </a:lvl4pPr>
            <a:lvl5pPr marL="6217920" indent="0">
              <a:buNone/>
              <a:defRPr sz="5440">
                <a:solidFill>
                  <a:schemeClr val="tx1">
                    <a:tint val="75000"/>
                  </a:schemeClr>
                </a:solidFill>
              </a:defRPr>
            </a:lvl5pPr>
            <a:lvl6pPr marL="7772400" indent="0">
              <a:buNone/>
              <a:defRPr sz="5440">
                <a:solidFill>
                  <a:schemeClr val="tx1">
                    <a:tint val="75000"/>
                  </a:schemeClr>
                </a:solidFill>
              </a:defRPr>
            </a:lvl6pPr>
            <a:lvl7pPr marL="9326880" indent="0">
              <a:buNone/>
              <a:defRPr sz="5440">
                <a:solidFill>
                  <a:schemeClr val="tx1">
                    <a:tint val="75000"/>
                  </a:schemeClr>
                </a:solidFill>
              </a:defRPr>
            </a:lvl7pPr>
            <a:lvl8pPr marL="10881360" indent="0">
              <a:buNone/>
              <a:defRPr sz="5440">
                <a:solidFill>
                  <a:schemeClr val="tx1">
                    <a:tint val="75000"/>
                  </a:schemeClr>
                </a:solidFill>
              </a:defRPr>
            </a:lvl8pPr>
            <a:lvl9pPr marL="12435840" indent="0">
              <a:buNone/>
              <a:defRPr sz="5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F4F873-041A-7640-9761-3F4ACA681CE3}" type="datetimeFigureOut">
              <a:rPr lang="en-US" smtClean="0"/>
              <a:t>5/6/23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3233643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37410" y="9249833"/>
            <a:ext cx="13213080" cy="220467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739110" y="9249833"/>
            <a:ext cx="13213080" cy="220467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F4F873-041A-7640-9761-3F4ACA681CE3}" type="datetimeFigureOut">
              <a:rPr lang="en-US" smtClean="0"/>
              <a:t>5/6/23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391323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1459" y="1849974"/>
            <a:ext cx="26814780" cy="6716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41463" y="8517893"/>
            <a:ext cx="13152356" cy="4174487"/>
          </a:xfrm>
        </p:spPr>
        <p:txBody>
          <a:bodyPr anchor="b"/>
          <a:lstStyle>
            <a:lvl1pPr marL="0" indent="0">
              <a:buNone/>
              <a:defRPr sz="8160" b="1"/>
            </a:lvl1pPr>
            <a:lvl2pPr marL="1554480" indent="0">
              <a:buNone/>
              <a:defRPr sz="6800" b="1"/>
            </a:lvl2pPr>
            <a:lvl3pPr marL="3108960" indent="0">
              <a:buNone/>
              <a:defRPr sz="6120" b="1"/>
            </a:lvl3pPr>
            <a:lvl4pPr marL="4663440" indent="0">
              <a:buNone/>
              <a:defRPr sz="5440" b="1"/>
            </a:lvl4pPr>
            <a:lvl5pPr marL="6217920" indent="0">
              <a:buNone/>
              <a:defRPr sz="5440" b="1"/>
            </a:lvl5pPr>
            <a:lvl6pPr marL="7772400" indent="0">
              <a:buNone/>
              <a:defRPr sz="5440" b="1"/>
            </a:lvl6pPr>
            <a:lvl7pPr marL="9326880" indent="0">
              <a:buNone/>
              <a:defRPr sz="5440" b="1"/>
            </a:lvl7pPr>
            <a:lvl8pPr marL="10881360" indent="0">
              <a:buNone/>
              <a:defRPr sz="5440" b="1"/>
            </a:lvl8pPr>
            <a:lvl9pPr marL="12435840" indent="0">
              <a:buNone/>
              <a:defRPr sz="5440" b="1"/>
            </a:lvl9pPr>
          </a:lstStyle>
          <a:p>
            <a:pPr lvl="0"/>
            <a:r>
              <a:rPr lang="en-US"/>
              <a:t>Click to edit Master text styles</a:t>
            </a:r>
          </a:p>
        </p:txBody>
      </p:sp>
      <p:sp>
        <p:nvSpPr>
          <p:cNvPr id="4" name="Content Placeholder 3"/>
          <p:cNvSpPr>
            <a:spLocks noGrp="1"/>
          </p:cNvSpPr>
          <p:nvPr>
            <p:ph sz="half" idx="2"/>
          </p:nvPr>
        </p:nvSpPr>
        <p:spPr>
          <a:xfrm>
            <a:off x="2141463" y="12692380"/>
            <a:ext cx="13152356" cy="18668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739112" y="8517893"/>
            <a:ext cx="13217129" cy="4174487"/>
          </a:xfrm>
        </p:spPr>
        <p:txBody>
          <a:bodyPr anchor="b"/>
          <a:lstStyle>
            <a:lvl1pPr marL="0" indent="0">
              <a:buNone/>
              <a:defRPr sz="8160" b="1"/>
            </a:lvl1pPr>
            <a:lvl2pPr marL="1554480" indent="0">
              <a:buNone/>
              <a:defRPr sz="6800" b="1"/>
            </a:lvl2pPr>
            <a:lvl3pPr marL="3108960" indent="0">
              <a:buNone/>
              <a:defRPr sz="6120" b="1"/>
            </a:lvl3pPr>
            <a:lvl4pPr marL="4663440" indent="0">
              <a:buNone/>
              <a:defRPr sz="5440" b="1"/>
            </a:lvl4pPr>
            <a:lvl5pPr marL="6217920" indent="0">
              <a:buNone/>
              <a:defRPr sz="5440" b="1"/>
            </a:lvl5pPr>
            <a:lvl6pPr marL="7772400" indent="0">
              <a:buNone/>
              <a:defRPr sz="5440" b="1"/>
            </a:lvl6pPr>
            <a:lvl7pPr marL="9326880" indent="0">
              <a:buNone/>
              <a:defRPr sz="5440" b="1"/>
            </a:lvl7pPr>
            <a:lvl8pPr marL="10881360" indent="0">
              <a:buNone/>
              <a:defRPr sz="5440" b="1"/>
            </a:lvl8pPr>
            <a:lvl9pPr marL="12435840" indent="0">
              <a:buNone/>
              <a:defRPr sz="5440" b="1"/>
            </a:lvl9pPr>
          </a:lstStyle>
          <a:p>
            <a:pPr lvl="0"/>
            <a:r>
              <a:rPr lang="en-US"/>
              <a:t>Click to edit Master text styles</a:t>
            </a:r>
          </a:p>
        </p:txBody>
      </p:sp>
      <p:sp>
        <p:nvSpPr>
          <p:cNvPr id="6" name="Content Placeholder 5"/>
          <p:cNvSpPr>
            <a:spLocks noGrp="1"/>
          </p:cNvSpPr>
          <p:nvPr>
            <p:ph sz="quarter" idx="4"/>
          </p:nvPr>
        </p:nvSpPr>
        <p:spPr>
          <a:xfrm>
            <a:off x="15739112" y="12692380"/>
            <a:ext cx="13217129" cy="18668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F4F873-041A-7640-9761-3F4ACA681CE3}" type="datetimeFigureOut">
              <a:rPr lang="en-US" smtClean="0"/>
              <a:t>5/6/23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1176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F4F873-041A-7640-9761-3F4ACA681CE3}" type="datetimeFigureOut">
              <a:rPr lang="en-US" smtClean="0"/>
              <a:t>5/6/23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483684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4F873-041A-7640-9761-3F4ACA681CE3}" type="datetimeFigureOut">
              <a:rPr lang="en-US" smtClean="0"/>
              <a:t>5/6/23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18093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1460" y="2316480"/>
            <a:ext cx="10027205" cy="8107680"/>
          </a:xfrm>
        </p:spPr>
        <p:txBody>
          <a:bodyPr anchor="b"/>
          <a:lstStyle>
            <a:lvl1pPr>
              <a:defRPr sz="10880"/>
            </a:lvl1pPr>
          </a:lstStyle>
          <a:p>
            <a:r>
              <a:rPr lang="en-US"/>
              <a:t>Click to edit Master title style</a:t>
            </a:r>
            <a:endParaRPr lang="en-US" dirty="0"/>
          </a:p>
        </p:txBody>
      </p:sp>
      <p:sp>
        <p:nvSpPr>
          <p:cNvPr id="3" name="Content Placeholder 2"/>
          <p:cNvSpPr>
            <a:spLocks noGrp="1"/>
          </p:cNvSpPr>
          <p:nvPr>
            <p:ph idx="1"/>
          </p:nvPr>
        </p:nvSpPr>
        <p:spPr>
          <a:xfrm>
            <a:off x="13217129" y="5002961"/>
            <a:ext cx="15739110" cy="24693033"/>
          </a:xfrm>
        </p:spPr>
        <p:txBody>
          <a:bodyPr/>
          <a:lstStyle>
            <a:lvl1pPr>
              <a:defRPr sz="10880"/>
            </a:lvl1pPr>
            <a:lvl2pPr>
              <a:defRPr sz="9520"/>
            </a:lvl2pPr>
            <a:lvl3pPr>
              <a:defRPr sz="8160"/>
            </a:lvl3pPr>
            <a:lvl4pPr>
              <a:defRPr sz="6800"/>
            </a:lvl4pPr>
            <a:lvl5pPr>
              <a:defRPr sz="6800"/>
            </a:lvl5pPr>
            <a:lvl6pPr>
              <a:defRPr sz="6800"/>
            </a:lvl6pPr>
            <a:lvl7pPr>
              <a:defRPr sz="6800"/>
            </a:lvl7pPr>
            <a:lvl8pPr>
              <a:defRPr sz="6800"/>
            </a:lvl8pPr>
            <a:lvl9pPr>
              <a:defRPr sz="6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41460" y="10424160"/>
            <a:ext cx="10027205" cy="19312046"/>
          </a:xfrm>
        </p:spPr>
        <p:txBody>
          <a:bodyPr/>
          <a:lstStyle>
            <a:lvl1pPr marL="0" indent="0">
              <a:buNone/>
              <a:defRPr sz="5440"/>
            </a:lvl1pPr>
            <a:lvl2pPr marL="1554480" indent="0">
              <a:buNone/>
              <a:defRPr sz="4760"/>
            </a:lvl2pPr>
            <a:lvl3pPr marL="3108960" indent="0">
              <a:buNone/>
              <a:defRPr sz="4080"/>
            </a:lvl3pPr>
            <a:lvl4pPr marL="4663440" indent="0">
              <a:buNone/>
              <a:defRPr sz="3400"/>
            </a:lvl4pPr>
            <a:lvl5pPr marL="6217920" indent="0">
              <a:buNone/>
              <a:defRPr sz="3400"/>
            </a:lvl5pPr>
            <a:lvl6pPr marL="7772400" indent="0">
              <a:buNone/>
              <a:defRPr sz="3400"/>
            </a:lvl6pPr>
            <a:lvl7pPr marL="9326880" indent="0">
              <a:buNone/>
              <a:defRPr sz="3400"/>
            </a:lvl7pPr>
            <a:lvl8pPr marL="10881360" indent="0">
              <a:buNone/>
              <a:defRPr sz="3400"/>
            </a:lvl8pPr>
            <a:lvl9pPr marL="12435840" indent="0">
              <a:buNone/>
              <a:defRPr sz="3400"/>
            </a:lvl9pPr>
          </a:lstStyle>
          <a:p>
            <a:pPr lvl="0"/>
            <a:r>
              <a:rPr lang="en-US"/>
              <a:t>Click to edit Master text styles</a:t>
            </a:r>
          </a:p>
        </p:txBody>
      </p:sp>
      <p:sp>
        <p:nvSpPr>
          <p:cNvPr id="5" name="Date Placeholder 4"/>
          <p:cNvSpPr>
            <a:spLocks noGrp="1"/>
          </p:cNvSpPr>
          <p:nvPr>
            <p:ph type="dt" sz="half" idx="10"/>
          </p:nvPr>
        </p:nvSpPr>
        <p:spPr/>
        <p:txBody>
          <a:bodyPr/>
          <a:lstStyle/>
          <a:p>
            <a:fld id="{CDF4F873-041A-7640-9761-3F4ACA681CE3}" type="datetimeFigureOut">
              <a:rPr lang="en-US" smtClean="0"/>
              <a:t>5/6/23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3094670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1460" y="2316480"/>
            <a:ext cx="10027205" cy="8107680"/>
          </a:xfrm>
        </p:spPr>
        <p:txBody>
          <a:bodyPr anchor="b"/>
          <a:lstStyle>
            <a:lvl1pPr>
              <a:defRPr sz="10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217129" y="5002961"/>
            <a:ext cx="15739110" cy="24693033"/>
          </a:xfrm>
        </p:spPr>
        <p:txBody>
          <a:bodyPr anchor="t"/>
          <a:lstStyle>
            <a:lvl1pPr marL="0" indent="0">
              <a:buNone/>
              <a:defRPr sz="10880"/>
            </a:lvl1pPr>
            <a:lvl2pPr marL="1554480" indent="0">
              <a:buNone/>
              <a:defRPr sz="9520"/>
            </a:lvl2pPr>
            <a:lvl3pPr marL="3108960" indent="0">
              <a:buNone/>
              <a:defRPr sz="8160"/>
            </a:lvl3pPr>
            <a:lvl4pPr marL="4663440" indent="0">
              <a:buNone/>
              <a:defRPr sz="6800"/>
            </a:lvl4pPr>
            <a:lvl5pPr marL="6217920" indent="0">
              <a:buNone/>
              <a:defRPr sz="6800"/>
            </a:lvl5pPr>
            <a:lvl6pPr marL="7772400" indent="0">
              <a:buNone/>
              <a:defRPr sz="6800"/>
            </a:lvl6pPr>
            <a:lvl7pPr marL="9326880" indent="0">
              <a:buNone/>
              <a:defRPr sz="6800"/>
            </a:lvl7pPr>
            <a:lvl8pPr marL="10881360" indent="0">
              <a:buNone/>
              <a:defRPr sz="6800"/>
            </a:lvl8pPr>
            <a:lvl9pPr marL="12435840" indent="0">
              <a:buNone/>
              <a:defRPr sz="6800"/>
            </a:lvl9pPr>
          </a:lstStyle>
          <a:p>
            <a:r>
              <a:rPr lang="en-US"/>
              <a:t>Click icon to add picture</a:t>
            </a:r>
            <a:endParaRPr lang="en-US" dirty="0"/>
          </a:p>
        </p:txBody>
      </p:sp>
      <p:sp>
        <p:nvSpPr>
          <p:cNvPr id="4" name="Text Placeholder 3"/>
          <p:cNvSpPr>
            <a:spLocks noGrp="1"/>
          </p:cNvSpPr>
          <p:nvPr>
            <p:ph type="body" sz="half" idx="2"/>
          </p:nvPr>
        </p:nvSpPr>
        <p:spPr>
          <a:xfrm>
            <a:off x="2141460" y="10424160"/>
            <a:ext cx="10027205" cy="19312046"/>
          </a:xfrm>
        </p:spPr>
        <p:txBody>
          <a:bodyPr/>
          <a:lstStyle>
            <a:lvl1pPr marL="0" indent="0">
              <a:buNone/>
              <a:defRPr sz="5440"/>
            </a:lvl1pPr>
            <a:lvl2pPr marL="1554480" indent="0">
              <a:buNone/>
              <a:defRPr sz="4760"/>
            </a:lvl2pPr>
            <a:lvl3pPr marL="3108960" indent="0">
              <a:buNone/>
              <a:defRPr sz="4080"/>
            </a:lvl3pPr>
            <a:lvl4pPr marL="4663440" indent="0">
              <a:buNone/>
              <a:defRPr sz="3400"/>
            </a:lvl4pPr>
            <a:lvl5pPr marL="6217920" indent="0">
              <a:buNone/>
              <a:defRPr sz="3400"/>
            </a:lvl5pPr>
            <a:lvl6pPr marL="7772400" indent="0">
              <a:buNone/>
              <a:defRPr sz="3400"/>
            </a:lvl6pPr>
            <a:lvl7pPr marL="9326880" indent="0">
              <a:buNone/>
              <a:defRPr sz="3400"/>
            </a:lvl7pPr>
            <a:lvl8pPr marL="10881360" indent="0">
              <a:buNone/>
              <a:defRPr sz="3400"/>
            </a:lvl8pPr>
            <a:lvl9pPr marL="12435840" indent="0">
              <a:buNone/>
              <a:defRPr sz="3400"/>
            </a:lvl9pPr>
          </a:lstStyle>
          <a:p>
            <a:pPr lvl="0"/>
            <a:r>
              <a:rPr lang="en-US"/>
              <a:t>Click to edit Master text styles</a:t>
            </a:r>
          </a:p>
        </p:txBody>
      </p:sp>
      <p:sp>
        <p:nvSpPr>
          <p:cNvPr id="5" name="Date Placeholder 4"/>
          <p:cNvSpPr>
            <a:spLocks noGrp="1"/>
          </p:cNvSpPr>
          <p:nvPr>
            <p:ph type="dt" sz="half" idx="10"/>
          </p:nvPr>
        </p:nvSpPr>
        <p:spPr/>
        <p:txBody>
          <a:bodyPr/>
          <a:lstStyle/>
          <a:p>
            <a:fld id="{CDF4F873-041A-7640-9761-3F4ACA681CE3}" type="datetimeFigureOut">
              <a:rPr lang="en-US" smtClean="0"/>
              <a:t>5/6/23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118295-5071-A046-BB86-8EC0989D1D36}" type="slidenum">
              <a:rPr lang="en-US" smtClean="0"/>
              <a:t>‹#›</a:t>
            </a:fld>
            <a:endParaRPr lang="en-US"/>
          </a:p>
        </p:txBody>
      </p:sp>
    </p:spTree>
    <p:extLst>
      <p:ext uri="{BB962C8B-B14F-4D97-AF65-F5344CB8AC3E}">
        <p14:creationId xmlns:p14="http://schemas.microsoft.com/office/powerpoint/2010/main" val="4202958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37410" y="1849974"/>
            <a:ext cx="26814780" cy="671618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37410" y="9249833"/>
            <a:ext cx="26814780" cy="220467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37410" y="32205514"/>
            <a:ext cx="6995160" cy="1849967"/>
          </a:xfrm>
          <a:prstGeom prst="rect">
            <a:avLst/>
          </a:prstGeom>
        </p:spPr>
        <p:txBody>
          <a:bodyPr vert="horz" lIns="91440" tIns="45720" rIns="91440" bIns="45720" rtlCol="0" anchor="ctr"/>
          <a:lstStyle>
            <a:lvl1pPr algn="l">
              <a:defRPr sz="4080">
                <a:solidFill>
                  <a:schemeClr val="tx1">
                    <a:tint val="75000"/>
                  </a:schemeClr>
                </a:solidFill>
              </a:defRPr>
            </a:lvl1pPr>
          </a:lstStyle>
          <a:p>
            <a:fld id="{CDF4F873-041A-7640-9761-3F4ACA681CE3}" type="datetimeFigureOut">
              <a:rPr lang="en-US" smtClean="0"/>
              <a:t>5/6/23</a:t>
            </a:fld>
            <a:endParaRPr lang="en-US"/>
          </a:p>
        </p:txBody>
      </p:sp>
      <p:sp>
        <p:nvSpPr>
          <p:cNvPr id="5" name="Footer Placeholder 4"/>
          <p:cNvSpPr>
            <a:spLocks noGrp="1"/>
          </p:cNvSpPr>
          <p:nvPr>
            <p:ph type="ftr" sz="quarter" idx="3"/>
          </p:nvPr>
        </p:nvSpPr>
        <p:spPr>
          <a:xfrm>
            <a:off x="10298430" y="32205514"/>
            <a:ext cx="10492740" cy="1849967"/>
          </a:xfrm>
          <a:prstGeom prst="rect">
            <a:avLst/>
          </a:prstGeom>
        </p:spPr>
        <p:txBody>
          <a:bodyPr vert="horz" lIns="91440" tIns="45720" rIns="91440" bIns="45720" rtlCol="0" anchor="ctr"/>
          <a:lstStyle>
            <a:lvl1pPr algn="ctr">
              <a:defRPr sz="4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957030" y="32205514"/>
            <a:ext cx="6995160" cy="1849967"/>
          </a:xfrm>
          <a:prstGeom prst="rect">
            <a:avLst/>
          </a:prstGeom>
        </p:spPr>
        <p:txBody>
          <a:bodyPr vert="horz" lIns="91440" tIns="45720" rIns="91440" bIns="45720" rtlCol="0" anchor="ctr"/>
          <a:lstStyle>
            <a:lvl1pPr algn="r">
              <a:defRPr sz="4080">
                <a:solidFill>
                  <a:schemeClr val="tx1">
                    <a:tint val="75000"/>
                  </a:schemeClr>
                </a:solidFill>
              </a:defRPr>
            </a:lvl1pPr>
          </a:lstStyle>
          <a:p>
            <a:fld id="{5A118295-5071-A046-BB86-8EC0989D1D36}" type="slidenum">
              <a:rPr lang="en-US" smtClean="0"/>
              <a:t>‹#›</a:t>
            </a:fld>
            <a:endParaRPr lang="en-US"/>
          </a:p>
        </p:txBody>
      </p:sp>
    </p:spTree>
    <p:extLst>
      <p:ext uri="{BB962C8B-B14F-4D97-AF65-F5344CB8AC3E}">
        <p14:creationId xmlns:p14="http://schemas.microsoft.com/office/powerpoint/2010/main" val="273580530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3108960" rtl="0" eaLnBrk="1" latinLnBrk="0" hangingPunct="1">
        <a:lnSpc>
          <a:spcPct val="90000"/>
        </a:lnSpc>
        <a:spcBef>
          <a:spcPct val="0"/>
        </a:spcBef>
        <a:buNone/>
        <a:defRPr sz="14960" kern="1200">
          <a:solidFill>
            <a:schemeClr val="tx1"/>
          </a:solidFill>
          <a:latin typeface="+mj-lt"/>
          <a:ea typeface="+mj-ea"/>
          <a:cs typeface="+mj-cs"/>
        </a:defRPr>
      </a:lvl1pPr>
    </p:titleStyle>
    <p:bodyStyle>
      <a:lvl1pPr marL="777240" indent="-777240" algn="l" defTabSz="3108960" rtl="0" eaLnBrk="1" latinLnBrk="0" hangingPunct="1">
        <a:lnSpc>
          <a:spcPct val="90000"/>
        </a:lnSpc>
        <a:spcBef>
          <a:spcPts val="3400"/>
        </a:spcBef>
        <a:buFont typeface="Arial" panose="020B0604020202020204" pitchFamily="34" charset="0"/>
        <a:buChar char="•"/>
        <a:defRPr sz="9520" kern="1200">
          <a:solidFill>
            <a:schemeClr val="tx1"/>
          </a:solidFill>
          <a:latin typeface="+mn-lt"/>
          <a:ea typeface="+mn-ea"/>
          <a:cs typeface="+mn-cs"/>
        </a:defRPr>
      </a:lvl1pPr>
      <a:lvl2pPr marL="2331720" indent="-777240" algn="l" defTabSz="3108960" rtl="0" eaLnBrk="1" latinLnBrk="0" hangingPunct="1">
        <a:lnSpc>
          <a:spcPct val="90000"/>
        </a:lnSpc>
        <a:spcBef>
          <a:spcPts val="1700"/>
        </a:spcBef>
        <a:buFont typeface="Arial" panose="020B0604020202020204" pitchFamily="34" charset="0"/>
        <a:buChar char="•"/>
        <a:defRPr sz="8160" kern="1200">
          <a:solidFill>
            <a:schemeClr val="tx1"/>
          </a:solidFill>
          <a:latin typeface="+mn-lt"/>
          <a:ea typeface="+mn-ea"/>
          <a:cs typeface="+mn-cs"/>
        </a:defRPr>
      </a:lvl2pPr>
      <a:lvl3pPr marL="3886200" indent="-777240" algn="l" defTabSz="3108960" rtl="0" eaLnBrk="1" latinLnBrk="0" hangingPunct="1">
        <a:lnSpc>
          <a:spcPct val="90000"/>
        </a:lnSpc>
        <a:spcBef>
          <a:spcPts val="1700"/>
        </a:spcBef>
        <a:buFont typeface="Arial" panose="020B0604020202020204" pitchFamily="34" charset="0"/>
        <a:buChar char="•"/>
        <a:defRPr sz="6800" kern="1200">
          <a:solidFill>
            <a:schemeClr val="tx1"/>
          </a:solidFill>
          <a:latin typeface="+mn-lt"/>
          <a:ea typeface="+mn-ea"/>
          <a:cs typeface="+mn-cs"/>
        </a:defRPr>
      </a:lvl3pPr>
      <a:lvl4pPr marL="544068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4pPr>
      <a:lvl5pPr marL="699516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5pPr>
      <a:lvl6pPr marL="854964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6pPr>
      <a:lvl7pPr marL="1010412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7pPr>
      <a:lvl8pPr marL="1165860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8pPr>
      <a:lvl9pPr marL="1321308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9pPr>
    </p:bodyStyle>
    <p:otherStyle>
      <a:defPPr>
        <a:defRPr lang="en-US"/>
      </a:defPPr>
      <a:lvl1pPr marL="0" algn="l" defTabSz="3108960" rtl="0" eaLnBrk="1" latinLnBrk="0" hangingPunct="1">
        <a:defRPr sz="6120" kern="1200">
          <a:solidFill>
            <a:schemeClr val="tx1"/>
          </a:solidFill>
          <a:latin typeface="+mn-lt"/>
          <a:ea typeface="+mn-ea"/>
          <a:cs typeface="+mn-cs"/>
        </a:defRPr>
      </a:lvl1pPr>
      <a:lvl2pPr marL="1554480" algn="l" defTabSz="3108960" rtl="0" eaLnBrk="1" latinLnBrk="0" hangingPunct="1">
        <a:defRPr sz="6120" kern="1200">
          <a:solidFill>
            <a:schemeClr val="tx1"/>
          </a:solidFill>
          <a:latin typeface="+mn-lt"/>
          <a:ea typeface="+mn-ea"/>
          <a:cs typeface="+mn-cs"/>
        </a:defRPr>
      </a:lvl2pPr>
      <a:lvl3pPr marL="3108960" algn="l" defTabSz="3108960" rtl="0" eaLnBrk="1" latinLnBrk="0" hangingPunct="1">
        <a:defRPr sz="6120" kern="1200">
          <a:solidFill>
            <a:schemeClr val="tx1"/>
          </a:solidFill>
          <a:latin typeface="+mn-lt"/>
          <a:ea typeface="+mn-ea"/>
          <a:cs typeface="+mn-cs"/>
        </a:defRPr>
      </a:lvl3pPr>
      <a:lvl4pPr marL="4663440" algn="l" defTabSz="3108960" rtl="0" eaLnBrk="1" latinLnBrk="0" hangingPunct="1">
        <a:defRPr sz="6120" kern="1200">
          <a:solidFill>
            <a:schemeClr val="tx1"/>
          </a:solidFill>
          <a:latin typeface="+mn-lt"/>
          <a:ea typeface="+mn-ea"/>
          <a:cs typeface="+mn-cs"/>
        </a:defRPr>
      </a:lvl4pPr>
      <a:lvl5pPr marL="6217920" algn="l" defTabSz="3108960" rtl="0" eaLnBrk="1" latinLnBrk="0" hangingPunct="1">
        <a:defRPr sz="6120" kern="1200">
          <a:solidFill>
            <a:schemeClr val="tx1"/>
          </a:solidFill>
          <a:latin typeface="+mn-lt"/>
          <a:ea typeface="+mn-ea"/>
          <a:cs typeface="+mn-cs"/>
        </a:defRPr>
      </a:lvl5pPr>
      <a:lvl6pPr marL="7772400" algn="l" defTabSz="3108960" rtl="0" eaLnBrk="1" latinLnBrk="0" hangingPunct="1">
        <a:defRPr sz="6120" kern="1200">
          <a:solidFill>
            <a:schemeClr val="tx1"/>
          </a:solidFill>
          <a:latin typeface="+mn-lt"/>
          <a:ea typeface="+mn-ea"/>
          <a:cs typeface="+mn-cs"/>
        </a:defRPr>
      </a:lvl6pPr>
      <a:lvl7pPr marL="9326880" algn="l" defTabSz="3108960" rtl="0" eaLnBrk="1" latinLnBrk="0" hangingPunct="1">
        <a:defRPr sz="6120" kern="1200">
          <a:solidFill>
            <a:schemeClr val="tx1"/>
          </a:solidFill>
          <a:latin typeface="+mn-lt"/>
          <a:ea typeface="+mn-ea"/>
          <a:cs typeface="+mn-cs"/>
        </a:defRPr>
      </a:lvl7pPr>
      <a:lvl8pPr marL="10881360" algn="l" defTabSz="3108960" rtl="0" eaLnBrk="1" latinLnBrk="0" hangingPunct="1">
        <a:defRPr sz="6120" kern="1200">
          <a:solidFill>
            <a:schemeClr val="tx1"/>
          </a:solidFill>
          <a:latin typeface="+mn-lt"/>
          <a:ea typeface="+mn-ea"/>
          <a:cs typeface="+mn-cs"/>
        </a:defRPr>
      </a:lvl8pPr>
      <a:lvl9pPr marL="12435840" algn="l" defTabSz="3108960" rtl="0" eaLnBrk="1" latinLnBrk="0" hangingPunct="1">
        <a:defRPr sz="61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0.svg"/><Relationship Id="rId21" Type="http://schemas.openxmlformats.org/officeDocument/2006/relationships/image" Target="../media/image15.png"/><Relationship Id="rId34" Type="http://schemas.openxmlformats.org/officeDocument/2006/relationships/image" Target="../media/image28.png"/><Relationship Id="rId42" Type="http://schemas.openxmlformats.org/officeDocument/2006/relationships/image" Target="../media/image36.png"/><Relationship Id="rId47" Type="http://schemas.openxmlformats.org/officeDocument/2006/relationships/image" Target="../media/image41.png"/><Relationship Id="rId50" Type="http://schemas.openxmlformats.org/officeDocument/2006/relationships/image" Target="../media/image44.png"/><Relationship Id="rId55" Type="http://schemas.openxmlformats.org/officeDocument/2006/relationships/image" Target="../media/image49.png"/><Relationship Id="rId63" Type="http://schemas.openxmlformats.org/officeDocument/2006/relationships/image" Target="../media/image57.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80.png"/><Relationship Id="rId29" Type="http://schemas.openxmlformats.org/officeDocument/2006/relationships/image" Target="../media/image23.png"/><Relationship Id="rId11" Type="http://schemas.openxmlformats.org/officeDocument/2006/relationships/image" Target="../media/image310.png"/><Relationship Id="rId24" Type="http://schemas.openxmlformats.org/officeDocument/2006/relationships/image" Target="../media/image18.svg"/><Relationship Id="rId32" Type="http://schemas.openxmlformats.org/officeDocument/2006/relationships/image" Target="../media/image26.png"/><Relationship Id="rId37" Type="http://schemas.openxmlformats.org/officeDocument/2006/relationships/image" Target="../media/image31.png"/><Relationship Id="rId40" Type="http://schemas.openxmlformats.org/officeDocument/2006/relationships/image" Target="../media/image34.png"/><Relationship Id="rId45" Type="http://schemas.openxmlformats.org/officeDocument/2006/relationships/image" Target="../media/image39.png"/><Relationship Id="rId53" Type="http://schemas.openxmlformats.org/officeDocument/2006/relationships/image" Target="../media/image47.png"/><Relationship Id="rId58" Type="http://schemas.openxmlformats.org/officeDocument/2006/relationships/image" Target="../media/image52.svg"/><Relationship Id="rId66" Type="http://schemas.openxmlformats.org/officeDocument/2006/relationships/image" Target="../media/image60.svg"/><Relationship Id="rId5" Type="http://schemas.openxmlformats.org/officeDocument/2006/relationships/image" Target="../media/image3.png"/><Relationship Id="rId61" Type="http://schemas.openxmlformats.org/officeDocument/2006/relationships/image" Target="../media/image55.png"/><Relationship Id="rId19" Type="http://schemas.openxmlformats.org/officeDocument/2006/relationships/image" Target="../media/image13.emf"/><Relationship Id="rId14" Type="http://schemas.openxmlformats.org/officeDocument/2006/relationships/image" Target="../media/image9.png"/><Relationship Id="rId22" Type="http://schemas.openxmlformats.org/officeDocument/2006/relationships/image" Target="../media/image16.svg"/><Relationship Id="rId27" Type="http://schemas.openxmlformats.org/officeDocument/2006/relationships/image" Target="../media/image21.png"/><Relationship Id="rId30" Type="http://schemas.openxmlformats.org/officeDocument/2006/relationships/image" Target="../media/image24.png"/><Relationship Id="rId35" Type="http://schemas.openxmlformats.org/officeDocument/2006/relationships/image" Target="../media/image29.png"/><Relationship Id="rId43" Type="http://schemas.openxmlformats.org/officeDocument/2006/relationships/image" Target="../media/image37.png"/><Relationship Id="rId48" Type="http://schemas.openxmlformats.org/officeDocument/2006/relationships/image" Target="../media/image42.png"/><Relationship Id="rId56" Type="http://schemas.openxmlformats.org/officeDocument/2006/relationships/image" Target="../media/image50.svg"/><Relationship Id="rId64" Type="http://schemas.openxmlformats.org/officeDocument/2006/relationships/image" Target="../media/image58.svg"/><Relationship Id="rId8" Type="http://schemas.openxmlformats.org/officeDocument/2006/relationships/image" Target="../media/image6.png"/><Relationship Id="rId51" Type="http://schemas.openxmlformats.org/officeDocument/2006/relationships/image" Target="../media/image45.png"/><Relationship Id="rId3" Type="http://schemas.openxmlformats.org/officeDocument/2006/relationships/image" Target="../media/image1.png"/><Relationship Id="rId12" Type="http://schemas.openxmlformats.org/officeDocument/2006/relationships/image" Target="../media/image4.png"/><Relationship Id="rId17" Type="http://schemas.openxmlformats.org/officeDocument/2006/relationships/image" Target="../media/image11.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32.png"/><Relationship Id="rId46" Type="http://schemas.openxmlformats.org/officeDocument/2006/relationships/image" Target="../media/image40.png"/><Relationship Id="rId59" Type="http://schemas.openxmlformats.org/officeDocument/2006/relationships/image" Target="../media/image53.png"/><Relationship Id="rId20" Type="http://schemas.openxmlformats.org/officeDocument/2006/relationships/image" Target="../media/image14.emf"/><Relationship Id="rId41" Type="http://schemas.openxmlformats.org/officeDocument/2006/relationships/image" Target="../media/image35.png"/><Relationship Id="rId54" Type="http://schemas.openxmlformats.org/officeDocument/2006/relationships/image" Target="../media/image48.png"/><Relationship Id="rId6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svg"/><Relationship Id="rId15" Type="http://schemas.openxmlformats.org/officeDocument/2006/relationships/image" Target="../media/image10.png"/><Relationship Id="rId23" Type="http://schemas.openxmlformats.org/officeDocument/2006/relationships/image" Target="../media/image17.png"/><Relationship Id="rId28" Type="http://schemas.openxmlformats.org/officeDocument/2006/relationships/image" Target="../media/image22.svg"/><Relationship Id="rId36" Type="http://schemas.openxmlformats.org/officeDocument/2006/relationships/image" Target="../media/image30.png"/><Relationship Id="rId49" Type="http://schemas.openxmlformats.org/officeDocument/2006/relationships/image" Target="../media/image43.png"/><Relationship Id="rId57" Type="http://schemas.openxmlformats.org/officeDocument/2006/relationships/image" Target="../media/image51.png"/><Relationship Id="rId10" Type="http://schemas.openxmlformats.org/officeDocument/2006/relationships/image" Target="../media/image7.png"/><Relationship Id="rId31" Type="http://schemas.openxmlformats.org/officeDocument/2006/relationships/image" Target="../media/image25.png"/><Relationship Id="rId44" Type="http://schemas.openxmlformats.org/officeDocument/2006/relationships/image" Target="../media/image38.png"/><Relationship Id="rId52" Type="http://schemas.openxmlformats.org/officeDocument/2006/relationships/image" Target="../media/image46.png"/><Relationship Id="rId60" Type="http://schemas.openxmlformats.org/officeDocument/2006/relationships/image" Target="../media/image54.png"/><Relationship Id="rId65" Type="http://schemas.openxmlformats.org/officeDocument/2006/relationships/image" Target="../media/image59.png"/><Relationship Id="rId4" Type="http://schemas.openxmlformats.org/officeDocument/2006/relationships/image" Target="../media/image2.svg"/><Relationship Id="rId9" Type="http://schemas.openxmlformats.org/officeDocument/2006/relationships/hyperlink" Target="mailto:rdey33@gatech.edu" TargetMode="External"/><Relationship Id="rId13" Type="http://schemas.openxmlformats.org/officeDocument/2006/relationships/image" Target="../media/image8.png"/><Relationship Id="rId18" Type="http://schemas.openxmlformats.org/officeDocument/2006/relationships/image" Target="../media/image12.png"/><Relationship Id="rId3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0" name="Group 1369">
            <a:extLst>
              <a:ext uri="{FF2B5EF4-FFF2-40B4-BE49-F238E27FC236}">
                <a16:creationId xmlns:a16="http://schemas.microsoft.com/office/drawing/2014/main" id="{066254AF-1223-CBD5-2022-DAA875D94184}"/>
              </a:ext>
            </a:extLst>
          </p:cNvPr>
          <p:cNvGrpSpPr/>
          <p:nvPr/>
        </p:nvGrpSpPr>
        <p:grpSpPr>
          <a:xfrm>
            <a:off x="15736590" y="20041666"/>
            <a:ext cx="14851349" cy="6488102"/>
            <a:chOff x="15681187" y="20638145"/>
            <a:chExt cx="14851349" cy="6488102"/>
          </a:xfrm>
        </p:grpSpPr>
        <p:grpSp>
          <p:nvGrpSpPr>
            <p:cNvPr id="461" name="Group 460">
              <a:extLst>
                <a:ext uri="{FF2B5EF4-FFF2-40B4-BE49-F238E27FC236}">
                  <a16:creationId xmlns:a16="http://schemas.microsoft.com/office/drawing/2014/main" id="{11CF6E4E-F2DA-8239-5DB1-632E63CDD73F}"/>
                </a:ext>
              </a:extLst>
            </p:cNvPr>
            <p:cNvGrpSpPr/>
            <p:nvPr/>
          </p:nvGrpSpPr>
          <p:grpSpPr>
            <a:xfrm>
              <a:off x="15689007" y="20638145"/>
              <a:ext cx="14843529" cy="5290065"/>
              <a:chOff x="15732195" y="20406372"/>
              <a:chExt cx="14843529" cy="5290065"/>
            </a:xfrm>
          </p:grpSpPr>
          <p:pic>
            <p:nvPicPr>
              <p:cNvPr id="453" name="Graphic 452">
                <a:extLst>
                  <a:ext uri="{FF2B5EF4-FFF2-40B4-BE49-F238E27FC236}">
                    <a16:creationId xmlns:a16="http://schemas.microsoft.com/office/drawing/2014/main" id="{21542592-BFEA-03F4-8E46-356C10C48BA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054" r="8205" b="56973"/>
              <a:stretch/>
            </p:blipFill>
            <p:spPr>
              <a:xfrm>
                <a:off x="15732195" y="20406372"/>
                <a:ext cx="14843529" cy="3139788"/>
              </a:xfrm>
              <a:prstGeom prst="rect">
                <a:avLst/>
              </a:prstGeom>
            </p:spPr>
          </p:pic>
          <p:sp>
            <p:nvSpPr>
              <p:cNvPr id="450" name="TextBox 449">
                <a:extLst>
                  <a:ext uri="{FF2B5EF4-FFF2-40B4-BE49-F238E27FC236}">
                    <a16:creationId xmlns:a16="http://schemas.microsoft.com/office/drawing/2014/main" id="{BFCBE72C-B65D-CDDE-89C7-9A99C03EB683}"/>
                  </a:ext>
                </a:extLst>
              </p:cNvPr>
              <p:cNvSpPr txBox="1"/>
              <p:nvPr/>
            </p:nvSpPr>
            <p:spPr>
              <a:xfrm>
                <a:off x="19309247" y="20978313"/>
                <a:ext cx="75246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CBA</a:t>
                </a:r>
              </a:p>
            </p:txBody>
          </p:sp>
          <p:sp>
            <p:nvSpPr>
              <p:cNvPr id="454" name="TextBox 453">
                <a:extLst>
                  <a:ext uri="{FF2B5EF4-FFF2-40B4-BE49-F238E27FC236}">
                    <a16:creationId xmlns:a16="http://schemas.microsoft.com/office/drawing/2014/main" id="{9C540ED4-88D9-9362-8741-14E47CBE7FAB}"/>
                  </a:ext>
                </a:extLst>
              </p:cNvPr>
              <p:cNvSpPr txBox="1"/>
              <p:nvPr/>
            </p:nvSpPr>
            <p:spPr>
              <a:xfrm>
                <a:off x="19259599" y="25295370"/>
                <a:ext cx="75246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CBA</a:t>
                </a:r>
              </a:p>
            </p:txBody>
          </p:sp>
          <p:sp>
            <p:nvSpPr>
              <p:cNvPr id="457" name="TextBox 456">
                <a:extLst>
                  <a:ext uri="{FF2B5EF4-FFF2-40B4-BE49-F238E27FC236}">
                    <a16:creationId xmlns:a16="http://schemas.microsoft.com/office/drawing/2014/main" id="{6DC904FA-7440-5A8E-AE56-4385F54D3DD8}"/>
                  </a:ext>
                </a:extLst>
              </p:cNvPr>
              <p:cNvSpPr txBox="1"/>
              <p:nvPr/>
            </p:nvSpPr>
            <p:spPr>
              <a:xfrm>
                <a:off x="20141770" y="20982527"/>
                <a:ext cx="75246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PSA</a:t>
                </a:r>
              </a:p>
            </p:txBody>
          </p:sp>
          <p:sp>
            <p:nvSpPr>
              <p:cNvPr id="458" name="TextBox 457">
                <a:extLst>
                  <a:ext uri="{FF2B5EF4-FFF2-40B4-BE49-F238E27FC236}">
                    <a16:creationId xmlns:a16="http://schemas.microsoft.com/office/drawing/2014/main" id="{E40C2661-E302-7061-7CC7-3A35400F4DCF}"/>
                  </a:ext>
                </a:extLst>
              </p:cNvPr>
              <p:cNvSpPr txBox="1"/>
              <p:nvPr/>
            </p:nvSpPr>
            <p:spPr>
              <a:xfrm>
                <a:off x="20111792" y="25296327"/>
                <a:ext cx="75246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PSA</a:t>
                </a:r>
              </a:p>
            </p:txBody>
          </p:sp>
          <p:sp>
            <p:nvSpPr>
              <p:cNvPr id="459" name="TextBox 458">
                <a:extLst>
                  <a:ext uri="{FF2B5EF4-FFF2-40B4-BE49-F238E27FC236}">
                    <a16:creationId xmlns:a16="http://schemas.microsoft.com/office/drawing/2014/main" id="{5669F255-1FEB-48C1-016C-9955CDF875AE}"/>
                  </a:ext>
                </a:extLst>
              </p:cNvPr>
              <p:cNvSpPr txBox="1"/>
              <p:nvPr/>
            </p:nvSpPr>
            <p:spPr>
              <a:xfrm>
                <a:off x="27964492" y="25295370"/>
                <a:ext cx="75246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PSA</a:t>
                </a:r>
              </a:p>
            </p:txBody>
          </p:sp>
          <p:sp>
            <p:nvSpPr>
              <p:cNvPr id="460" name="TextBox 459">
                <a:extLst>
                  <a:ext uri="{FF2B5EF4-FFF2-40B4-BE49-F238E27FC236}">
                    <a16:creationId xmlns:a16="http://schemas.microsoft.com/office/drawing/2014/main" id="{CCC45839-DC85-495C-2DBA-0E8801BC1554}"/>
                  </a:ext>
                </a:extLst>
              </p:cNvPr>
              <p:cNvSpPr txBox="1"/>
              <p:nvPr/>
            </p:nvSpPr>
            <p:spPr>
              <a:xfrm>
                <a:off x="27837561" y="20992087"/>
                <a:ext cx="75246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PSA</a:t>
                </a:r>
              </a:p>
            </p:txBody>
          </p:sp>
        </p:grpSp>
        <p:grpSp>
          <p:nvGrpSpPr>
            <p:cNvPr id="1369" name="Group 1368">
              <a:extLst>
                <a:ext uri="{FF2B5EF4-FFF2-40B4-BE49-F238E27FC236}">
                  <a16:creationId xmlns:a16="http://schemas.microsoft.com/office/drawing/2014/main" id="{269BE766-41FF-A97F-7268-E79EA52C14A1}"/>
                </a:ext>
              </a:extLst>
            </p:cNvPr>
            <p:cNvGrpSpPr/>
            <p:nvPr/>
          </p:nvGrpSpPr>
          <p:grpSpPr>
            <a:xfrm>
              <a:off x="15681187" y="21217201"/>
              <a:ext cx="14843529" cy="5909046"/>
              <a:chOff x="15681187" y="21217201"/>
              <a:chExt cx="14843529" cy="5909046"/>
            </a:xfrm>
          </p:grpSpPr>
          <p:pic>
            <p:nvPicPr>
              <p:cNvPr id="1366" name="Graphic 1365">
                <a:extLst>
                  <a:ext uri="{FF2B5EF4-FFF2-40B4-BE49-F238E27FC236}">
                    <a16:creationId xmlns:a16="http://schemas.microsoft.com/office/drawing/2014/main" id="{E8BE38D5-DB21-8C41-03D1-61BE2E19A61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054" t="52354" r="8205"/>
              <a:stretch/>
            </p:blipFill>
            <p:spPr>
              <a:xfrm>
                <a:off x="15681187" y="23649340"/>
                <a:ext cx="14843529" cy="3476907"/>
              </a:xfrm>
              <a:prstGeom prst="rect">
                <a:avLst/>
              </a:prstGeom>
            </p:spPr>
          </p:pic>
          <p:sp>
            <p:nvSpPr>
              <p:cNvPr id="456" name="TextBox 455">
                <a:extLst>
                  <a:ext uri="{FF2B5EF4-FFF2-40B4-BE49-F238E27FC236}">
                    <a16:creationId xmlns:a16="http://schemas.microsoft.com/office/drawing/2014/main" id="{6DFCAF65-D4AA-DE26-105A-4EA6EFBE2C8D}"/>
                  </a:ext>
                </a:extLst>
              </p:cNvPr>
              <p:cNvSpPr txBox="1"/>
              <p:nvPr/>
            </p:nvSpPr>
            <p:spPr>
              <a:xfrm>
                <a:off x="26961850" y="21217201"/>
                <a:ext cx="75246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CBA</a:t>
                </a:r>
              </a:p>
            </p:txBody>
          </p:sp>
          <p:sp>
            <p:nvSpPr>
              <p:cNvPr id="1367" name="TextBox 1366">
                <a:extLst>
                  <a:ext uri="{FF2B5EF4-FFF2-40B4-BE49-F238E27FC236}">
                    <a16:creationId xmlns:a16="http://schemas.microsoft.com/office/drawing/2014/main" id="{5C277EDF-0D02-A2AB-E17C-17C95DCC723A}"/>
                  </a:ext>
                </a:extLst>
              </p:cNvPr>
              <p:cNvSpPr txBox="1"/>
              <p:nvPr/>
            </p:nvSpPr>
            <p:spPr>
              <a:xfrm>
                <a:off x="27081440" y="23846965"/>
                <a:ext cx="75246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CBA</a:t>
                </a:r>
              </a:p>
            </p:txBody>
          </p:sp>
        </p:grpSp>
      </p:grpSp>
      <p:pic>
        <p:nvPicPr>
          <p:cNvPr id="439" name="Graphic 438">
            <a:extLst>
              <a:ext uri="{FF2B5EF4-FFF2-40B4-BE49-F238E27FC236}">
                <a16:creationId xmlns:a16="http://schemas.microsoft.com/office/drawing/2014/main" id="{74C7C176-E6A6-B211-93D1-16EF4CF2119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967" t="48490" r="7950" b="232"/>
          <a:stretch/>
        </p:blipFill>
        <p:spPr>
          <a:xfrm>
            <a:off x="169427" y="30164748"/>
            <a:ext cx="14946628" cy="3389361"/>
          </a:xfrm>
          <a:prstGeom prst="rect">
            <a:avLst/>
          </a:prstGeom>
        </p:spPr>
      </p:pic>
      <p:pic>
        <p:nvPicPr>
          <p:cNvPr id="149" name="Graphic 148">
            <a:extLst>
              <a:ext uri="{FF2B5EF4-FFF2-40B4-BE49-F238E27FC236}">
                <a16:creationId xmlns:a16="http://schemas.microsoft.com/office/drawing/2014/main" id="{B1D60131-F4DC-DF43-1E79-25112771BB1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2196" r="7950" b="50246"/>
          <a:stretch/>
        </p:blipFill>
        <p:spPr>
          <a:xfrm>
            <a:off x="6352915" y="27114153"/>
            <a:ext cx="8656156" cy="3288620"/>
          </a:xfrm>
          <a:prstGeom prst="rect">
            <a:avLst/>
          </a:prstGeom>
        </p:spPr>
      </p:pic>
      <p:pic>
        <p:nvPicPr>
          <p:cNvPr id="438" name="Graphic 437">
            <a:extLst>
              <a:ext uri="{FF2B5EF4-FFF2-40B4-BE49-F238E27FC236}">
                <a16:creationId xmlns:a16="http://schemas.microsoft.com/office/drawing/2014/main" id="{8A5B6FCF-3234-0451-8705-1D723339361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0510" r="56948" b="50246"/>
          <a:stretch/>
        </p:blipFill>
        <p:spPr>
          <a:xfrm>
            <a:off x="9331386" y="24057911"/>
            <a:ext cx="5650273" cy="3288620"/>
          </a:xfrm>
          <a:prstGeom prst="rect">
            <a:avLst/>
          </a:prstGeom>
        </p:spPr>
      </p:pic>
      <p:pic>
        <p:nvPicPr>
          <p:cNvPr id="6" name="Picture 5">
            <a:extLst>
              <a:ext uri="{FF2B5EF4-FFF2-40B4-BE49-F238E27FC236}">
                <a16:creationId xmlns:a16="http://schemas.microsoft.com/office/drawing/2014/main" id="{FD980B61-9654-3045-B783-2BD5EC9294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708" y="-52318"/>
            <a:ext cx="4640933" cy="2097759"/>
          </a:xfrm>
          <a:prstGeom prst="rect">
            <a:avLst/>
          </a:prstGeom>
        </p:spPr>
      </p:pic>
      <p:sp>
        <p:nvSpPr>
          <p:cNvPr id="7" name="CustomShape 10">
            <a:extLst>
              <a:ext uri="{FF2B5EF4-FFF2-40B4-BE49-F238E27FC236}">
                <a16:creationId xmlns:a16="http://schemas.microsoft.com/office/drawing/2014/main" id="{BE6665A4-2B89-3E4F-BF5A-EE6757613287}"/>
              </a:ext>
            </a:extLst>
          </p:cNvPr>
          <p:cNvSpPr/>
          <p:nvPr/>
        </p:nvSpPr>
        <p:spPr>
          <a:xfrm>
            <a:off x="5897630" y="0"/>
            <a:ext cx="20645247" cy="6360482"/>
          </a:xfrm>
          <a:prstGeom prst="rect">
            <a:avLst/>
          </a:prstGeom>
          <a:noFill/>
          <a:ln>
            <a:noFill/>
          </a:ln>
        </p:spPr>
        <p:style>
          <a:lnRef idx="0">
            <a:scrgbClr r="0" g="0" b="0"/>
          </a:lnRef>
          <a:fillRef idx="0">
            <a:scrgbClr r="0" g="0" b="0"/>
          </a:fillRef>
          <a:effectRef idx="0">
            <a:scrgbClr r="0" g="0" b="0"/>
          </a:effectRef>
          <a:fontRef idx="minor"/>
        </p:style>
        <p:txBody>
          <a:bodyPr lIns="682337" tIns="71456" rIns="682337" bIns="71456" anchor="ctr" anchorCtr="0"/>
          <a:lstStyle/>
          <a:p>
            <a:pPr algn="ctr"/>
            <a:r>
              <a:rPr lang="en-US" sz="6000" b="1" dirty="0">
                <a:latin typeface="Avenir Book" panose="02000503020000020003" pitchFamily="2" charset="0"/>
              </a:rPr>
              <a:t>Shift in marine viral life history traits in pairwise versus community settings</a:t>
            </a:r>
            <a:br>
              <a:rPr lang="en-US" sz="6000" b="1" spc="-1" dirty="0">
                <a:uFill>
                  <a:solidFill>
                    <a:srgbClr val="FFFFFF"/>
                  </a:solidFill>
                </a:uFill>
                <a:latin typeface="Avenir Book" panose="02000503020000020003" pitchFamily="2" charset="0"/>
                <a:ea typeface="Georgia" charset="0"/>
                <a:cs typeface="Georgia" charset="0"/>
              </a:rPr>
            </a:br>
            <a:endParaRPr lang="en-US" sz="2400" b="1" spc="-1" dirty="0">
              <a:uFill>
                <a:solidFill>
                  <a:srgbClr val="FFFFFF"/>
                </a:solidFill>
              </a:uFill>
              <a:latin typeface="Avenir Book" panose="02000503020000020003" pitchFamily="2" charset="0"/>
              <a:ea typeface="Georgia" charset="0"/>
              <a:cs typeface="Georgia" charset="0"/>
            </a:endParaRPr>
          </a:p>
          <a:p>
            <a:pPr algn="ctr"/>
            <a:r>
              <a:rPr lang="en-US" sz="2400" b="1" spc="-1" dirty="0">
                <a:uFill>
                  <a:solidFill>
                    <a:srgbClr val="FFFFFF"/>
                  </a:solidFill>
                </a:uFill>
                <a:latin typeface="Avenir Book" panose="02000503020000020003" pitchFamily="2" charset="0"/>
                <a:ea typeface="Georgia" charset="0"/>
                <a:cs typeface="Georgia" charset="0"/>
              </a:rPr>
              <a:t>Raunak Dey</a:t>
            </a:r>
            <a:r>
              <a:rPr lang="en-US" sz="2400" b="1" spc="-1" baseline="30000" dirty="0">
                <a:uFill>
                  <a:solidFill>
                    <a:srgbClr val="FFFFFF"/>
                  </a:solidFill>
                </a:uFill>
                <a:latin typeface="Avenir Book" panose="02000503020000020003" pitchFamily="2" charset="0"/>
                <a:ea typeface="Georgia" charset="0"/>
                <a:cs typeface="Georgia" charset="0"/>
              </a:rPr>
              <a:t>1,*</a:t>
            </a:r>
            <a:r>
              <a:rPr lang="en-US" sz="2400" spc="-1" dirty="0">
                <a:uFill>
                  <a:solidFill>
                    <a:srgbClr val="FFFFFF"/>
                  </a:solidFill>
                </a:uFill>
                <a:latin typeface="Avenir Book" panose="02000503020000020003" pitchFamily="2" charset="0"/>
                <a:ea typeface="Georgia" charset="0"/>
                <a:cs typeface="Georgia" charset="0"/>
              </a:rPr>
              <a:t>, Ashley Coenen</a:t>
            </a:r>
            <a:r>
              <a:rPr lang="en-US" sz="2400" spc="-1" baseline="30000" dirty="0">
                <a:uFill>
                  <a:solidFill>
                    <a:srgbClr val="FFFFFF"/>
                  </a:solidFill>
                </a:uFill>
                <a:latin typeface="Avenir Book" panose="02000503020000020003" pitchFamily="2" charset="0"/>
                <a:ea typeface="Georgia" charset="0"/>
                <a:cs typeface="Georgia" charset="0"/>
              </a:rPr>
              <a:t>1</a:t>
            </a:r>
            <a:r>
              <a:rPr lang="en-US" sz="2400" spc="-1" dirty="0">
                <a:uFill>
                  <a:solidFill>
                    <a:srgbClr val="FFFFFF"/>
                  </a:solidFill>
                </a:uFill>
                <a:latin typeface="Avenir Book" panose="02000503020000020003" pitchFamily="2" charset="0"/>
                <a:ea typeface="Georgia" charset="0"/>
                <a:cs typeface="Georgia" charset="0"/>
              </a:rPr>
              <a:t>, Natalie Solonenko</a:t>
            </a:r>
            <a:r>
              <a:rPr lang="en-US" sz="2400" spc="-1" baseline="30000" dirty="0">
                <a:uFill>
                  <a:solidFill>
                    <a:srgbClr val="FFFFFF"/>
                  </a:solidFill>
                </a:uFill>
                <a:latin typeface="Avenir Book" panose="02000503020000020003" pitchFamily="2" charset="0"/>
                <a:ea typeface="Georgia" charset="0"/>
                <a:cs typeface="Georgia" charset="0"/>
              </a:rPr>
              <a:t>2,3</a:t>
            </a:r>
            <a:r>
              <a:rPr lang="en-US" sz="2400" spc="-1" dirty="0">
                <a:uFill>
                  <a:solidFill>
                    <a:srgbClr val="FFFFFF"/>
                  </a:solidFill>
                </a:uFill>
                <a:latin typeface="Avenir Book" panose="02000503020000020003" pitchFamily="2" charset="0"/>
                <a:ea typeface="Georgia" charset="0"/>
                <a:cs typeface="Georgia" charset="0"/>
              </a:rPr>
              <a:t>, Christine Sun</a:t>
            </a:r>
            <a:r>
              <a:rPr lang="en-US" sz="2400" spc="-1" baseline="30000" dirty="0">
                <a:uFill>
                  <a:solidFill>
                    <a:srgbClr val="FFFFFF"/>
                  </a:solidFill>
                </a:uFill>
                <a:latin typeface="Avenir Book" panose="02000503020000020003" pitchFamily="2" charset="0"/>
                <a:ea typeface="Georgia" charset="0"/>
                <a:cs typeface="Georgia" charset="0"/>
              </a:rPr>
              <a:t>2,3</a:t>
            </a:r>
            <a:r>
              <a:rPr lang="en-US" sz="2400" spc="-1" dirty="0">
                <a:uFill>
                  <a:solidFill>
                    <a:srgbClr val="FFFFFF"/>
                  </a:solidFill>
                </a:uFill>
                <a:latin typeface="Avenir Book" panose="02000503020000020003" pitchFamily="2" charset="0"/>
                <a:ea typeface="Georgia" charset="0"/>
                <a:cs typeface="Georgia" charset="0"/>
              </a:rPr>
              <a:t>, Marie Burris</a:t>
            </a:r>
            <a:r>
              <a:rPr lang="en-US" sz="2400" spc="-1" baseline="30000" dirty="0">
                <a:uFill>
                  <a:solidFill>
                    <a:srgbClr val="FFFFFF"/>
                  </a:solidFill>
                </a:uFill>
                <a:latin typeface="Avenir Book" panose="02000503020000020003" pitchFamily="2" charset="0"/>
                <a:ea typeface="Georgia" charset="0"/>
                <a:cs typeface="Georgia" charset="0"/>
              </a:rPr>
              <a:t>2,3</a:t>
            </a:r>
            <a:r>
              <a:rPr lang="en-US" sz="2400" spc="-1" dirty="0">
                <a:uFill>
                  <a:solidFill>
                    <a:srgbClr val="FFFFFF"/>
                  </a:solidFill>
                </a:uFill>
                <a:latin typeface="Avenir Book" panose="02000503020000020003" pitchFamily="2" charset="0"/>
                <a:ea typeface="Georgia" charset="0"/>
                <a:cs typeface="Georgia" charset="0"/>
              </a:rPr>
              <a:t>, Guillermo Dominguez-Huerta</a:t>
            </a:r>
            <a:r>
              <a:rPr lang="en-US" sz="2400" spc="-1" baseline="30000" dirty="0">
                <a:uFill>
                  <a:solidFill>
                    <a:srgbClr val="FFFFFF"/>
                  </a:solidFill>
                </a:uFill>
                <a:latin typeface="Avenir Book" panose="02000503020000020003" pitchFamily="2" charset="0"/>
                <a:ea typeface="Georgia" charset="0"/>
                <a:cs typeface="Georgia" charset="0"/>
              </a:rPr>
              <a:t>2,3</a:t>
            </a:r>
            <a:r>
              <a:rPr lang="en-US" sz="2400" spc="-1" dirty="0">
                <a:uFill>
                  <a:solidFill>
                    <a:srgbClr val="FFFFFF"/>
                  </a:solidFill>
                </a:uFill>
                <a:latin typeface="Avenir Book" panose="02000503020000020003" pitchFamily="2" charset="0"/>
                <a:ea typeface="Georgia" charset="0"/>
                <a:cs typeface="Georgia" charset="0"/>
              </a:rPr>
              <a:t>, Anna Mackey</a:t>
            </a:r>
            <a:r>
              <a:rPr lang="en-US" sz="2400" spc="-1" baseline="30000" dirty="0">
                <a:uFill>
                  <a:solidFill>
                    <a:srgbClr val="FFFFFF"/>
                  </a:solidFill>
                </a:uFill>
                <a:latin typeface="Avenir Book" panose="02000503020000020003" pitchFamily="2" charset="0"/>
                <a:ea typeface="Georgia" charset="0"/>
                <a:cs typeface="Georgia" charset="0"/>
              </a:rPr>
              <a:t>2,3</a:t>
            </a:r>
            <a:r>
              <a:rPr lang="en-US" sz="2400" spc="-1" dirty="0">
                <a:uFill>
                  <a:solidFill>
                    <a:srgbClr val="FFFFFF"/>
                  </a:solidFill>
                </a:uFill>
                <a:latin typeface="Avenir Book" panose="02000503020000020003" pitchFamily="2" charset="0"/>
                <a:ea typeface="Georgia" charset="0"/>
                <a:cs typeface="Georgia" charset="0"/>
              </a:rPr>
              <a:t>, Lauren Chittick</a:t>
            </a:r>
            <a:r>
              <a:rPr lang="en-US" sz="2400" spc="-1" baseline="30000" dirty="0">
                <a:uFill>
                  <a:solidFill>
                    <a:srgbClr val="FFFFFF"/>
                  </a:solidFill>
                </a:uFill>
                <a:latin typeface="Avenir Book" panose="02000503020000020003" pitchFamily="2" charset="0"/>
                <a:ea typeface="Georgia" charset="0"/>
                <a:cs typeface="Georgia" charset="0"/>
              </a:rPr>
              <a:t>2,3</a:t>
            </a:r>
            <a:r>
              <a:rPr lang="en-US" sz="2400" spc="-1" dirty="0">
                <a:uFill>
                  <a:solidFill>
                    <a:srgbClr val="FFFFFF"/>
                  </a:solidFill>
                </a:uFill>
                <a:latin typeface="Avenir Book" panose="02000503020000020003" pitchFamily="2" charset="0"/>
                <a:ea typeface="Georgia" charset="0"/>
                <a:cs typeface="Georgia" charset="0"/>
              </a:rPr>
              <a:t>, David Demory</a:t>
            </a:r>
            <a:r>
              <a:rPr lang="en-US" sz="2400" spc="-1" baseline="30000" dirty="0">
                <a:uFill>
                  <a:solidFill>
                    <a:srgbClr val="FFFFFF"/>
                  </a:solidFill>
                </a:uFill>
                <a:latin typeface="Avenir Book" panose="02000503020000020003" pitchFamily="2" charset="0"/>
                <a:ea typeface="Georgia" charset="0"/>
                <a:cs typeface="Georgia" charset="0"/>
              </a:rPr>
              <a:t>4,5</a:t>
            </a:r>
            <a:r>
              <a:rPr lang="en-US" sz="2400" spc="-1" dirty="0">
                <a:uFill>
                  <a:solidFill>
                    <a:srgbClr val="FFFFFF"/>
                  </a:solidFill>
                </a:uFill>
                <a:latin typeface="Avenir Book" panose="02000503020000020003" pitchFamily="2" charset="0"/>
                <a:ea typeface="Georgia" charset="0"/>
                <a:cs typeface="Georgia" charset="0"/>
              </a:rPr>
              <a:t>, Stephen Beckett</a:t>
            </a:r>
            <a:r>
              <a:rPr lang="en-US" sz="2400" spc="-1" baseline="30000" dirty="0">
                <a:uFill>
                  <a:solidFill>
                    <a:srgbClr val="FFFFFF"/>
                  </a:solidFill>
                </a:uFill>
                <a:latin typeface="Avenir Book" panose="02000503020000020003" pitchFamily="2" charset="0"/>
                <a:ea typeface="Georgia" charset="0"/>
                <a:cs typeface="Georgia" charset="0"/>
              </a:rPr>
              <a:t>4</a:t>
            </a:r>
            <a:r>
              <a:rPr lang="en-US" sz="2400" spc="-1" dirty="0">
                <a:uFill>
                  <a:solidFill>
                    <a:srgbClr val="FFFFFF"/>
                  </a:solidFill>
                </a:uFill>
                <a:latin typeface="Avenir Book" panose="02000503020000020003" pitchFamily="2" charset="0"/>
                <a:ea typeface="Georgia" charset="0"/>
                <a:cs typeface="Georgia" charset="0"/>
              </a:rPr>
              <a:t>, Matthew Sullivan</a:t>
            </a:r>
            <a:r>
              <a:rPr lang="en-US" sz="2400" spc="-1" baseline="30000" dirty="0">
                <a:uFill>
                  <a:solidFill>
                    <a:srgbClr val="FFFFFF"/>
                  </a:solidFill>
                </a:uFill>
                <a:latin typeface="Avenir Book" panose="02000503020000020003" pitchFamily="2" charset="0"/>
                <a:ea typeface="Georgia" charset="0"/>
                <a:cs typeface="Georgia" charset="0"/>
              </a:rPr>
              <a:t>2,3,6</a:t>
            </a:r>
            <a:r>
              <a:rPr lang="en-US" sz="2400" spc="-1" dirty="0">
                <a:uFill>
                  <a:solidFill>
                    <a:srgbClr val="FFFFFF"/>
                  </a:solidFill>
                </a:uFill>
                <a:latin typeface="Avenir Book" panose="02000503020000020003" pitchFamily="2" charset="0"/>
                <a:ea typeface="Georgia" charset="0"/>
                <a:cs typeface="Georgia" charset="0"/>
              </a:rPr>
              <a:t>, and Joshua S. Weitz</a:t>
            </a:r>
            <a:r>
              <a:rPr lang="en-US" sz="2400" spc="-1" baseline="30000" dirty="0">
                <a:uFill>
                  <a:solidFill>
                    <a:srgbClr val="FFFFFF"/>
                  </a:solidFill>
                </a:uFill>
                <a:latin typeface="Avenir Book" panose="02000503020000020003" pitchFamily="2" charset="0"/>
                <a:ea typeface="Georgia" charset="0"/>
                <a:cs typeface="Georgia" charset="0"/>
              </a:rPr>
              <a:t>1,4,7</a:t>
            </a:r>
          </a:p>
          <a:p>
            <a:pPr algn="ctr"/>
            <a:endParaRPr lang="en-US" sz="2400" spc="-1" baseline="30000" dirty="0">
              <a:uFill>
                <a:solidFill>
                  <a:srgbClr val="FFFFFF"/>
                </a:solidFill>
              </a:uFill>
              <a:latin typeface="Avenir Book" panose="02000503020000020003" pitchFamily="2" charset="0"/>
              <a:ea typeface="Georgia" charset="0"/>
              <a:cs typeface="Georgia" charset="0"/>
            </a:endParaRPr>
          </a:p>
          <a:p>
            <a:pPr algn="ctr"/>
            <a:r>
              <a:rPr lang="en-US" sz="2400" spc="-1" dirty="0">
                <a:uFill>
                  <a:solidFill>
                    <a:srgbClr val="FFFFFF"/>
                  </a:solidFill>
                </a:uFill>
                <a:latin typeface="Avenir Book" panose="02000503020000020003" pitchFamily="2" charset="0"/>
                <a:ea typeface="Georgia" charset="0"/>
                <a:cs typeface="Georgia" charset="0"/>
              </a:rPr>
              <a:t> </a:t>
            </a:r>
            <a:r>
              <a:rPr lang="en-US" sz="2400" spc="-1" baseline="30000" dirty="0">
                <a:uFill>
                  <a:solidFill>
                    <a:srgbClr val="FFFFFF"/>
                  </a:solidFill>
                </a:uFill>
                <a:latin typeface="Avenir Book" panose="02000503020000020003" pitchFamily="2" charset="0"/>
                <a:ea typeface="Georgia" charset="0"/>
                <a:cs typeface="Georgia" charset="0"/>
              </a:rPr>
              <a:t>1 </a:t>
            </a:r>
            <a:r>
              <a:rPr lang="en-US" sz="2400" dirty="0">
                <a:latin typeface="Avenir Book" panose="02000503020000020003" pitchFamily="2" charset="0"/>
              </a:rPr>
              <a:t>School of Physics, Georgia Institute of Technology, Atlanta, GA, USA; </a:t>
            </a:r>
            <a:r>
              <a:rPr lang="en-US" sz="2400" b="0" i="0" u="none" strike="noStrike" baseline="30000" dirty="0">
                <a:solidFill>
                  <a:srgbClr val="000000"/>
                </a:solidFill>
                <a:effectLst/>
                <a:latin typeface="Avenir Book" panose="02000503020000020003" pitchFamily="2" charset="0"/>
              </a:rPr>
              <a:t>2</a:t>
            </a:r>
            <a:r>
              <a:rPr lang="en-US" sz="2400" b="0" i="0" u="none" strike="noStrike" dirty="0">
                <a:solidFill>
                  <a:srgbClr val="000000"/>
                </a:solidFill>
                <a:effectLst/>
                <a:latin typeface="Avenir Book" panose="02000503020000020003" pitchFamily="2" charset="0"/>
              </a:rPr>
              <a:t> Department of Microbiology, The Ohio State University, OH, USA – 43210;</a:t>
            </a:r>
            <a:r>
              <a:rPr lang="en-US" sz="2400" b="0" i="0" u="none" strike="noStrike" baseline="30000" dirty="0">
                <a:solidFill>
                  <a:srgbClr val="000000"/>
                </a:solidFill>
                <a:effectLst/>
                <a:latin typeface="Avenir Book" panose="02000503020000020003" pitchFamily="2" charset="0"/>
              </a:rPr>
              <a:t> 3</a:t>
            </a:r>
            <a:r>
              <a:rPr lang="en-US" sz="2400" b="0" i="0" u="none" strike="noStrike" dirty="0">
                <a:solidFill>
                  <a:srgbClr val="000000"/>
                </a:solidFill>
                <a:effectLst/>
                <a:latin typeface="Avenir Book" panose="02000503020000020003" pitchFamily="2" charset="0"/>
              </a:rPr>
              <a:t> Center for Microbiome Science, The Ohio State University, OH, USA – 43210;</a:t>
            </a:r>
            <a:r>
              <a:rPr lang="en-US" sz="2400" dirty="0">
                <a:solidFill>
                  <a:srgbClr val="000000"/>
                </a:solidFill>
                <a:latin typeface="Avenir Book" panose="02000503020000020003" pitchFamily="2" charset="0"/>
              </a:rPr>
              <a:t> </a:t>
            </a:r>
            <a:r>
              <a:rPr lang="en-US" sz="2400" b="0" i="0" u="none" strike="noStrike" baseline="30000" dirty="0">
                <a:solidFill>
                  <a:srgbClr val="000000"/>
                </a:solidFill>
                <a:effectLst/>
                <a:latin typeface="Avenir Book" panose="02000503020000020003" pitchFamily="2" charset="0"/>
              </a:rPr>
              <a:t>4 </a:t>
            </a:r>
            <a:r>
              <a:rPr lang="en-US" sz="2400" b="0" i="0" u="none" strike="noStrike" dirty="0">
                <a:solidFill>
                  <a:srgbClr val="000000"/>
                </a:solidFill>
                <a:effectLst/>
                <a:latin typeface="Avenir Book" panose="02000503020000020003" pitchFamily="2" charset="0"/>
              </a:rPr>
              <a:t>School of Biological Sciences, Georgia Institute of Technology, GA, USA – 30332;</a:t>
            </a:r>
            <a:r>
              <a:rPr lang="en-US" sz="2400" b="0" i="0" u="none" strike="noStrike" baseline="30000" dirty="0">
                <a:solidFill>
                  <a:srgbClr val="000000"/>
                </a:solidFill>
                <a:effectLst/>
                <a:latin typeface="Avenir Book" panose="02000503020000020003" pitchFamily="2" charset="0"/>
              </a:rPr>
              <a:t>5 </a:t>
            </a:r>
            <a:r>
              <a:rPr lang="en-US" sz="2400" b="0" i="0" u="none" strike="noStrike" dirty="0">
                <a:solidFill>
                  <a:srgbClr val="000000"/>
                </a:solidFill>
                <a:effectLst/>
                <a:latin typeface="Avenir Book" panose="02000503020000020003" pitchFamily="2" charset="0"/>
              </a:rPr>
              <a:t>Sorbonne </a:t>
            </a:r>
            <a:r>
              <a:rPr lang="en-US" sz="2400" b="0" i="0" u="none" strike="noStrike" dirty="0" err="1">
                <a:solidFill>
                  <a:srgbClr val="000000"/>
                </a:solidFill>
                <a:effectLst/>
                <a:latin typeface="Avenir Book" panose="02000503020000020003" pitchFamily="2" charset="0"/>
              </a:rPr>
              <a:t>Universités</a:t>
            </a:r>
            <a:r>
              <a:rPr lang="en-US" sz="2400" b="0" i="0" u="none" strike="noStrike" dirty="0">
                <a:solidFill>
                  <a:srgbClr val="000000"/>
                </a:solidFill>
                <a:effectLst/>
                <a:latin typeface="Avenir Book" panose="02000503020000020003" pitchFamily="2" charset="0"/>
              </a:rPr>
              <a:t>, UPMC Univ Paris 06, CNRS, </a:t>
            </a:r>
            <a:r>
              <a:rPr lang="en-US" sz="2400" b="0" i="0" u="none" strike="noStrike" dirty="0" err="1">
                <a:solidFill>
                  <a:srgbClr val="000000"/>
                </a:solidFill>
                <a:effectLst/>
                <a:latin typeface="Avenir Book" panose="02000503020000020003" pitchFamily="2" charset="0"/>
              </a:rPr>
              <a:t>Biologie</a:t>
            </a:r>
            <a:r>
              <a:rPr lang="en-US" sz="2400" b="0" i="0" u="none" strike="noStrike" dirty="0">
                <a:solidFill>
                  <a:srgbClr val="000000"/>
                </a:solidFill>
                <a:effectLst/>
                <a:latin typeface="Avenir Book" panose="02000503020000020003" pitchFamily="2" charset="0"/>
              </a:rPr>
              <a:t> </a:t>
            </a:r>
            <a:r>
              <a:rPr lang="en-US" sz="2400" b="0" i="0" u="none" strike="noStrike" dirty="0" err="1">
                <a:solidFill>
                  <a:srgbClr val="000000"/>
                </a:solidFill>
                <a:effectLst/>
                <a:latin typeface="Avenir Book" panose="02000503020000020003" pitchFamily="2" charset="0"/>
              </a:rPr>
              <a:t>Intégrative</a:t>
            </a:r>
            <a:r>
              <a:rPr lang="en-US" sz="2400" b="0" i="0" u="none" strike="noStrike" dirty="0">
                <a:solidFill>
                  <a:srgbClr val="000000"/>
                </a:solidFill>
                <a:effectLst/>
                <a:latin typeface="Avenir Book" panose="02000503020000020003" pitchFamily="2" charset="0"/>
              </a:rPr>
              <a:t> des </a:t>
            </a:r>
            <a:r>
              <a:rPr lang="en-US" sz="2400" b="0" i="0" u="none" strike="noStrike" dirty="0" err="1">
                <a:solidFill>
                  <a:srgbClr val="000000"/>
                </a:solidFill>
                <a:effectLst/>
                <a:latin typeface="Avenir Book" panose="02000503020000020003" pitchFamily="2" charset="0"/>
              </a:rPr>
              <a:t>Organismes</a:t>
            </a:r>
            <a:r>
              <a:rPr lang="en-US" sz="2400" b="0" i="0" u="none" strike="noStrike" dirty="0">
                <a:solidFill>
                  <a:srgbClr val="000000"/>
                </a:solidFill>
                <a:effectLst/>
                <a:latin typeface="Avenir Book" panose="02000503020000020003" pitchFamily="2" charset="0"/>
              </a:rPr>
              <a:t> </a:t>
            </a:r>
            <a:r>
              <a:rPr lang="en-US" sz="2400" b="0" i="0" u="none" strike="noStrike" dirty="0" err="1">
                <a:solidFill>
                  <a:srgbClr val="000000"/>
                </a:solidFill>
                <a:effectLst/>
                <a:latin typeface="Avenir Book" panose="02000503020000020003" pitchFamily="2" charset="0"/>
              </a:rPr>
              <a:t>Marins</a:t>
            </a:r>
            <a:r>
              <a:rPr lang="en-US" sz="2400" b="0" i="0" u="none" strike="noStrike" dirty="0">
                <a:solidFill>
                  <a:srgbClr val="000000"/>
                </a:solidFill>
                <a:effectLst/>
                <a:latin typeface="Avenir Book" panose="02000503020000020003" pitchFamily="2" charset="0"/>
              </a:rPr>
              <a:t> (BIOM), </a:t>
            </a:r>
            <a:r>
              <a:rPr lang="en-US" sz="2400" b="0" i="0" u="none" strike="noStrike" dirty="0" err="1">
                <a:solidFill>
                  <a:srgbClr val="000000"/>
                </a:solidFill>
                <a:effectLst/>
                <a:latin typeface="Avenir Book" panose="02000503020000020003" pitchFamily="2" charset="0"/>
              </a:rPr>
              <a:t>Observatoire</a:t>
            </a:r>
            <a:r>
              <a:rPr lang="en-US" sz="2400" b="0" i="0" u="none" strike="noStrike" dirty="0">
                <a:solidFill>
                  <a:srgbClr val="000000"/>
                </a:solidFill>
                <a:effectLst/>
                <a:latin typeface="Avenir Book" panose="02000503020000020003" pitchFamily="2" charset="0"/>
              </a:rPr>
              <a:t> </a:t>
            </a:r>
            <a:r>
              <a:rPr lang="en-US" sz="2400" b="0" i="0" u="none" strike="noStrike" dirty="0" err="1">
                <a:solidFill>
                  <a:srgbClr val="000000"/>
                </a:solidFill>
                <a:effectLst/>
                <a:latin typeface="Avenir Book" panose="02000503020000020003" pitchFamily="2" charset="0"/>
              </a:rPr>
              <a:t>Océanologique</a:t>
            </a:r>
            <a:r>
              <a:rPr lang="en-US" sz="2400" b="0" i="0" u="none" strike="noStrike" dirty="0">
                <a:solidFill>
                  <a:srgbClr val="000000"/>
                </a:solidFill>
                <a:effectLst/>
                <a:latin typeface="Avenir Book" panose="02000503020000020003" pitchFamily="2" charset="0"/>
              </a:rPr>
              <a:t>, F-66650 </a:t>
            </a:r>
            <a:r>
              <a:rPr lang="en-US" sz="2400" b="0" i="0" u="none" strike="noStrike" dirty="0" err="1">
                <a:solidFill>
                  <a:srgbClr val="000000"/>
                </a:solidFill>
                <a:effectLst/>
                <a:latin typeface="Avenir Book" panose="02000503020000020003" pitchFamily="2" charset="0"/>
              </a:rPr>
              <a:t>Banyuls</a:t>
            </a:r>
            <a:r>
              <a:rPr lang="en-US" sz="2400" b="0" i="0" u="none" strike="noStrike" dirty="0">
                <a:solidFill>
                  <a:srgbClr val="000000"/>
                </a:solidFill>
                <a:effectLst/>
                <a:latin typeface="Avenir Book" panose="02000503020000020003" pitchFamily="2" charset="0"/>
              </a:rPr>
              <a:t>/Mer, France; </a:t>
            </a:r>
            <a:r>
              <a:rPr lang="en-US" sz="2400" b="0" i="0" u="none" strike="noStrike" baseline="30000" dirty="0">
                <a:solidFill>
                  <a:srgbClr val="000000"/>
                </a:solidFill>
                <a:effectLst/>
                <a:latin typeface="Avenir Book" panose="02000503020000020003" pitchFamily="2" charset="0"/>
              </a:rPr>
              <a:t>6 </a:t>
            </a:r>
            <a:r>
              <a:rPr lang="en-US" sz="2400" b="0" i="0" u="none" strike="noStrike" dirty="0">
                <a:solidFill>
                  <a:srgbClr val="000000"/>
                </a:solidFill>
                <a:effectLst/>
                <a:latin typeface="Avenir Book" panose="02000503020000020003" pitchFamily="2" charset="0"/>
              </a:rPr>
              <a:t>Department of Civil, Environmental and Geodetic Engineering, The Ohio State University; Columbus, OH, USA – 43210; </a:t>
            </a:r>
            <a:r>
              <a:rPr lang="en-US" sz="2400" b="0" i="0" u="none" strike="noStrike" baseline="30000" dirty="0">
                <a:solidFill>
                  <a:srgbClr val="000000"/>
                </a:solidFill>
                <a:effectLst/>
                <a:latin typeface="Avenir Book" panose="02000503020000020003" pitchFamily="2" charset="0"/>
              </a:rPr>
              <a:t>7</a:t>
            </a:r>
            <a:r>
              <a:rPr lang="en-US" sz="2400" b="0" i="0" u="none" strike="noStrike" dirty="0">
                <a:solidFill>
                  <a:srgbClr val="000000"/>
                </a:solidFill>
                <a:effectLst/>
                <a:latin typeface="Avenir Book" panose="02000503020000020003" pitchFamily="2" charset="0"/>
              </a:rPr>
              <a:t> </a:t>
            </a:r>
            <a:r>
              <a:rPr lang="en-US" sz="2400" b="0" i="0" u="none" strike="noStrike" dirty="0" err="1">
                <a:solidFill>
                  <a:srgbClr val="000000"/>
                </a:solidFill>
                <a:effectLst/>
                <a:latin typeface="Avenir Book" panose="02000503020000020003" pitchFamily="2" charset="0"/>
              </a:rPr>
              <a:t>Institut</a:t>
            </a:r>
            <a:r>
              <a:rPr lang="en-US" sz="2400" b="0" i="0" u="none" strike="noStrike" dirty="0">
                <a:solidFill>
                  <a:srgbClr val="000000"/>
                </a:solidFill>
                <a:effectLst/>
                <a:latin typeface="Avenir Book" panose="02000503020000020003" pitchFamily="2" charset="0"/>
              </a:rPr>
              <a:t> de </a:t>
            </a:r>
            <a:r>
              <a:rPr lang="en-US" sz="2400" b="0" i="0" u="none" strike="noStrike" dirty="0" err="1">
                <a:solidFill>
                  <a:srgbClr val="000000"/>
                </a:solidFill>
                <a:effectLst/>
                <a:latin typeface="Avenir Book" panose="02000503020000020003" pitchFamily="2" charset="0"/>
              </a:rPr>
              <a:t>Biologie</a:t>
            </a:r>
            <a:r>
              <a:rPr lang="en-US" sz="2400" b="0" i="0" u="none" strike="noStrike" dirty="0">
                <a:solidFill>
                  <a:srgbClr val="000000"/>
                </a:solidFill>
                <a:effectLst/>
                <a:latin typeface="Avenir Book" panose="02000503020000020003" pitchFamily="2" charset="0"/>
              </a:rPr>
              <a:t>, École </a:t>
            </a:r>
            <a:r>
              <a:rPr lang="en-US" sz="2400" b="0" i="0" u="none" strike="noStrike" dirty="0" err="1">
                <a:solidFill>
                  <a:srgbClr val="000000"/>
                </a:solidFill>
                <a:effectLst/>
                <a:latin typeface="Avenir Book" panose="02000503020000020003" pitchFamily="2" charset="0"/>
              </a:rPr>
              <a:t>Normale</a:t>
            </a:r>
            <a:r>
              <a:rPr lang="en-US" sz="2400" b="0" i="0" u="none" strike="noStrike" dirty="0">
                <a:solidFill>
                  <a:srgbClr val="000000"/>
                </a:solidFill>
                <a:effectLst/>
                <a:latin typeface="Avenir Book" panose="02000503020000020003" pitchFamily="2" charset="0"/>
              </a:rPr>
              <a:t> Supérieure, Paris, France - 75005</a:t>
            </a:r>
          </a:p>
        </p:txBody>
      </p:sp>
      <p:pic>
        <p:nvPicPr>
          <p:cNvPr id="5" name="Picture 4" descr="Shape&#10;&#10;Description automatically generated with low confidence">
            <a:extLst>
              <a:ext uri="{FF2B5EF4-FFF2-40B4-BE49-F238E27FC236}">
                <a16:creationId xmlns:a16="http://schemas.microsoft.com/office/drawing/2014/main" id="{E314449B-348F-BE43-A389-A1F432C23FE6}"/>
              </a:ext>
            </a:extLst>
          </p:cNvPr>
          <p:cNvPicPr>
            <a:picLocks noChangeAspect="1"/>
          </p:cNvPicPr>
          <p:nvPr/>
        </p:nvPicPr>
        <p:blipFill>
          <a:blip r:embed="rId8"/>
          <a:stretch>
            <a:fillRect/>
          </a:stretch>
        </p:blipFill>
        <p:spPr>
          <a:xfrm>
            <a:off x="28310666" y="216888"/>
            <a:ext cx="2235144" cy="2097759"/>
          </a:xfrm>
          <a:prstGeom prst="rect">
            <a:avLst/>
          </a:prstGeom>
        </p:spPr>
      </p:pic>
      <p:sp>
        <p:nvSpPr>
          <p:cNvPr id="16" name="TextBox 15">
            <a:extLst>
              <a:ext uri="{FF2B5EF4-FFF2-40B4-BE49-F238E27FC236}">
                <a16:creationId xmlns:a16="http://schemas.microsoft.com/office/drawing/2014/main" id="{4859E7D7-74DF-9A45-8285-9662040DD580}"/>
              </a:ext>
            </a:extLst>
          </p:cNvPr>
          <p:cNvSpPr txBox="1"/>
          <p:nvPr/>
        </p:nvSpPr>
        <p:spPr>
          <a:xfrm>
            <a:off x="348158" y="6000214"/>
            <a:ext cx="14687283" cy="630942"/>
          </a:xfrm>
          <a:prstGeom prst="rect">
            <a:avLst/>
          </a:prstGeom>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marL="695861" indent="-695861" algn="ctr">
              <a:buAutoNum type="romanUcPeriod"/>
            </a:pPr>
            <a:r>
              <a:rPr lang="en-US" sz="3500" b="1" dirty="0">
                <a:solidFill>
                  <a:schemeClr val="bg1"/>
                </a:solidFill>
                <a:latin typeface="Avenir Book" panose="02000503020000020003" pitchFamily="2" charset="0"/>
              </a:rPr>
              <a:t>Introduction</a:t>
            </a:r>
          </a:p>
        </p:txBody>
      </p:sp>
      <p:sp>
        <p:nvSpPr>
          <p:cNvPr id="30" name="TextBox 29">
            <a:extLst>
              <a:ext uri="{FF2B5EF4-FFF2-40B4-BE49-F238E27FC236}">
                <a16:creationId xmlns:a16="http://schemas.microsoft.com/office/drawing/2014/main" id="{42C34211-0CE6-CE42-9F05-2EFE23E1D765}"/>
              </a:ext>
            </a:extLst>
          </p:cNvPr>
          <p:cNvSpPr txBox="1"/>
          <p:nvPr/>
        </p:nvSpPr>
        <p:spPr>
          <a:xfrm>
            <a:off x="26618401" y="4803635"/>
            <a:ext cx="4082767" cy="1200329"/>
          </a:xfrm>
          <a:prstGeom prst="rect">
            <a:avLst/>
          </a:prstGeom>
          <a:noFill/>
        </p:spPr>
        <p:txBody>
          <a:bodyPr wrap="square" rtlCol="0">
            <a:spAutoFit/>
          </a:bodyPr>
          <a:lstStyle/>
          <a:p>
            <a:pPr algn="ctr"/>
            <a:r>
              <a:rPr lang="en-US" sz="3600" baseline="30000" dirty="0">
                <a:latin typeface="Avenir Book" panose="02000503020000020003" pitchFamily="2" charset="0"/>
              </a:rPr>
              <a:t>Scan to connect with me</a:t>
            </a:r>
          </a:p>
          <a:p>
            <a:pPr algn="ctr"/>
            <a:r>
              <a:rPr lang="en-US" sz="3600" baseline="30000" dirty="0">
                <a:latin typeface="Avenir Book" panose="02000503020000020003" pitchFamily="2" charset="0"/>
              </a:rPr>
              <a:t>*</a:t>
            </a:r>
            <a:r>
              <a:rPr lang="en-US" sz="2400" dirty="0">
                <a:latin typeface="Avenir Book" panose="02000503020000020003" pitchFamily="2" charset="0"/>
              </a:rPr>
              <a:t>Email: </a:t>
            </a:r>
            <a:r>
              <a:rPr lang="en-US" sz="2400" dirty="0">
                <a:latin typeface="Avenir Book" panose="02000503020000020003" pitchFamily="2" charset="0"/>
                <a:hlinkClick r:id="rId9"/>
              </a:rPr>
              <a:t>rdey33@gatech.edu</a:t>
            </a:r>
            <a:endParaRPr lang="en-US" sz="2400" dirty="0">
              <a:latin typeface="Avenir Book" panose="02000503020000020003" pitchFamily="2" charset="0"/>
            </a:endParaRPr>
          </a:p>
          <a:p>
            <a:pPr algn="ctr"/>
            <a:endParaRPr lang="en-US" sz="2400" dirty="0">
              <a:latin typeface="Avenir Book" panose="02000503020000020003" pitchFamily="2" charset="0"/>
            </a:endParaRPr>
          </a:p>
        </p:txBody>
      </p:sp>
      <p:sp>
        <p:nvSpPr>
          <p:cNvPr id="33" name="TextBox 32">
            <a:extLst>
              <a:ext uri="{FF2B5EF4-FFF2-40B4-BE49-F238E27FC236}">
                <a16:creationId xmlns:a16="http://schemas.microsoft.com/office/drawing/2014/main" id="{BDB4E387-5008-A54B-A267-63C397C52F2B}"/>
              </a:ext>
            </a:extLst>
          </p:cNvPr>
          <p:cNvSpPr txBox="1"/>
          <p:nvPr/>
        </p:nvSpPr>
        <p:spPr>
          <a:xfrm>
            <a:off x="348158" y="11278476"/>
            <a:ext cx="14687283" cy="630942"/>
          </a:xfrm>
          <a:prstGeom prst="rect">
            <a:avLst/>
          </a:prstGeom>
          <a:solidFill>
            <a:schemeClr val="accent1">
              <a:lumMod val="75000"/>
            </a:schemeClr>
          </a:solidFill>
        </p:spPr>
        <p:txBody>
          <a:bodyPr wrap="square" rtlCol="0">
            <a:spAutoFit/>
          </a:bodyPr>
          <a:lstStyle/>
          <a:p>
            <a:pPr algn="ctr">
              <a:spcAft>
                <a:spcPts val="2687"/>
              </a:spcAft>
            </a:pPr>
            <a:r>
              <a:rPr lang="en-GB" sz="3500" b="1" spc="-1" dirty="0">
                <a:solidFill>
                  <a:schemeClr val="bg1"/>
                </a:solidFill>
                <a:uFill>
                  <a:solidFill>
                    <a:srgbClr val="FFFFFF"/>
                  </a:solidFill>
                </a:uFill>
                <a:latin typeface="Avenir Book" panose="02000503020000020003" pitchFamily="2" charset="0"/>
                <a:ea typeface="Helvetica" charset="0"/>
                <a:cs typeface="Helvetica" charset="0"/>
              </a:rPr>
              <a:t>II. Pairwise phage-host interactions: Experiments &amp; mechanistic model</a:t>
            </a:r>
            <a:endParaRPr lang="en-GB" sz="3500" spc="-1" dirty="0">
              <a:solidFill>
                <a:schemeClr val="bg1"/>
              </a:solidFill>
              <a:uFill>
                <a:solidFill>
                  <a:srgbClr val="FFFFFF"/>
                </a:solidFill>
              </a:uFill>
              <a:latin typeface="Avenir Book" panose="02000503020000020003" pitchFamily="2" charset="0"/>
              <a:ea typeface="Helvetica" charset="0"/>
              <a:cs typeface="Helvetica" charset="0"/>
            </a:endParaRPr>
          </a:p>
        </p:txBody>
      </p:sp>
      <p:sp>
        <p:nvSpPr>
          <p:cNvPr id="37" name="TextBox 36">
            <a:extLst>
              <a:ext uri="{FF2B5EF4-FFF2-40B4-BE49-F238E27FC236}">
                <a16:creationId xmlns:a16="http://schemas.microsoft.com/office/drawing/2014/main" id="{4EA4CD0F-92C3-E349-9568-A0A90F392405}"/>
              </a:ext>
            </a:extLst>
          </p:cNvPr>
          <p:cNvSpPr txBox="1"/>
          <p:nvPr/>
        </p:nvSpPr>
        <p:spPr>
          <a:xfrm>
            <a:off x="15884001" y="19615273"/>
            <a:ext cx="14687282" cy="630942"/>
          </a:xfrm>
          <a:prstGeom prst="rect">
            <a:avLst/>
          </a:prstGeom>
          <a:solidFill>
            <a:schemeClr val="accent1">
              <a:lumMod val="75000"/>
            </a:schemeClr>
          </a:solidFill>
        </p:spPr>
        <p:txBody>
          <a:bodyPr wrap="square" rtlCol="0">
            <a:spAutoFit/>
          </a:bodyPr>
          <a:lstStyle/>
          <a:p>
            <a:pPr algn="ctr">
              <a:spcAft>
                <a:spcPts val="2687"/>
              </a:spcAft>
            </a:pPr>
            <a:r>
              <a:rPr lang="en-GB" sz="3500" b="1" spc="-1" dirty="0">
                <a:solidFill>
                  <a:schemeClr val="bg1"/>
                </a:solidFill>
                <a:uFill>
                  <a:solidFill>
                    <a:srgbClr val="FFFFFF"/>
                  </a:solidFill>
                </a:uFill>
                <a:latin typeface="Avenir Book" panose="02000503020000020003" pitchFamily="2" charset="0"/>
                <a:ea typeface="Helvetica" charset="0"/>
                <a:cs typeface="Helvetica" charset="0"/>
              </a:rPr>
              <a:t>V. Pairwise vs community life-history traits</a:t>
            </a:r>
          </a:p>
        </p:txBody>
      </p:sp>
      <p:sp>
        <p:nvSpPr>
          <p:cNvPr id="38" name="TextBox 37">
            <a:extLst>
              <a:ext uri="{FF2B5EF4-FFF2-40B4-BE49-F238E27FC236}">
                <a16:creationId xmlns:a16="http://schemas.microsoft.com/office/drawing/2014/main" id="{1335D7A6-E0E5-B440-B6DA-4260489C5333}"/>
              </a:ext>
            </a:extLst>
          </p:cNvPr>
          <p:cNvSpPr txBox="1"/>
          <p:nvPr/>
        </p:nvSpPr>
        <p:spPr>
          <a:xfrm>
            <a:off x="15878327" y="27237987"/>
            <a:ext cx="14667483" cy="630942"/>
          </a:xfrm>
          <a:prstGeom prst="rect">
            <a:avLst/>
          </a:prstGeom>
          <a:solidFill>
            <a:schemeClr val="accent1">
              <a:lumMod val="75000"/>
            </a:schemeClr>
          </a:solidFill>
        </p:spPr>
        <p:txBody>
          <a:bodyPr wrap="square" rtlCol="0">
            <a:spAutoFit/>
          </a:bodyPr>
          <a:lstStyle/>
          <a:p>
            <a:pPr algn="ctr">
              <a:spcAft>
                <a:spcPts val="2687"/>
              </a:spcAft>
            </a:pPr>
            <a:r>
              <a:rPr lang="en-GB" sz="3500" b="1" spc="-1" dirty="0">
                <a:solidFill>
                  <a:schemeClr val="bg1"/>
                </a:solidFill>
                <a:uFill>
                  <a:solidFill>
                    <a:srgbClr val="FFFFFF"/>
                  </a:solidFill>
                </a:uFill>
                <a:latin typeface="Avenir Book" panose="02000503020000020003" pitchFamily="2" charset="0"/>
                <a:ea typeface="Helvetica" charset="0"/>
                <a:cs typeface="Helvetica" charset="0"/>
              </a:rPr>
              <a:t>VI. Conclusions and funding source(s)</a:t>
            </a:r>
          </a:p>
        </p:txBody>
      </p:sp>
      <p:sp>
        <p:nvSpPr>
          <p:cNvPr id="39" name="TextBox 38">
            <a:extLst>
              <a:ext uri="{FF2B5EF4-FFF2-40B4-BE49-F238E27FC236}">
                <a16:creationId xmlns:a16="http://schemas.microsoft.com/office/drawing/2014/main" id="{E3D15152-773B-DF45-978E-2EA032D045AA}"/>
              </a:ext>
            </a:extLst>
          </p:cNvPr>
          <p:cNvSpPr txBox="1"/>
          <p:nvPr/>
        </p:nvSpPr>
        <p:spPr>
          <a:xfrm>
            <a:off x="15922471" y="31525567"/>
            <a:ext cx="14667483" cy="630942"/>
          </a:xfrm>
          <a:prstGeom prst="rect">
            <a:avLst/>
          </a:prstGeom>
          <a:solidFill>
            <a:schemeClr val="accent1">
              <a:lumMod val="75000"/>
            </a:schemeClr>
          </a:solidFill>
        </p:spPr>
        <p:txBody>
          <a:bodyPr wrap="square" rtlCol="0">
            <a:spAutoFit/>
          </a:bodyPr>
          <a:lstStyle/>
          <a:p>
            <a:pPr algn="ctr">
              <a:spcAft>
                <a:spcPts val="2687"/>
              </a:spcAft>
            </a:pPr>
            <a:r>
              <a:rPr lang="en-GB" sz="3500" b="1" spc="-1" dirty="0">
                <a:solidFill>
                  <a:schemeClr val="bg1"/>
                </a:solidFill>
                <a:uFill>
                  <a:solidFill>
                    <a:srgbClr val="FFFFFF"/>
                  </a:solidFill>
                </a:uFill>
                <a:latin typeface="Avenir Book" panose="02000503020000020003" pitchFamily="2" charset="0"/>
                <a:ea typeface="Helvetica" charset="0"/>
                <a:cs typeface="Helvetica" charset="0"/>
              </a:rPr>
              <a:t>References</a:t>
            </a:r>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471BF7B4-43DB-E74B-99F3-9CBCD8A9169C}"/>
                  </a:ext>
                </a:extLst>
              </p:cNvPr>
              <p:cNvSpPr txBox="1"/>
              <p:nvPr/>
            </p:nvSpPr>
            <p:spPr>
              <a:xfrm>
                <a:off x="348158" y="22449287"/>
                <a:ext cx="14687282" cy="923330"/>
              </a:xfrm>
              <a:prstGeom prst="rect">
                <a:avLst/>
              </a:prstGeom>
              <a:noFill/>
            </p:spPr>
            <p:txBody>
              <a:bodyPr wrap="square" rtlCol="0">
                <a:spAutoFit/>
              </a:bodyPr>
              <a:lstStyle/>
              <a:p>
                <a:pPr algn="ctr"/>
                <a:r>
                  <a:rPr lang="en-US" i="1" dirty="0">
                    <a:latin typeface="Avenir Book" panose="02000503020000020003" pitchFamily="2" charset="0"/>
                  </a:rPr>
                  <a:t>Figure 1</a:t>
                </a:r>
                <a:r>
                  <a:rPr lang="en-US" dirty="0">
                    <a:latin typeface="Avenir Book" panose="02000503020000020003" pitchFamily="2" charset="0"/>
                  </a:rPr>
                  <a:t>. (a) Experimentally obtained infection matrix (b) Rate equation based non-linear SEIV model for pairwise dynamics. (c) One-step growth curve of </a:t>
                </a:r>
                <a14:m>
                  <m:oMath xmlns:m="http://schemas.openxmlformats.org/officeDocument/2006/math">
                    <m:r>
                      <a:rPr lang="en-US" b="0" i="1" smtClean="0">
                        <a:latin typeface="Cambria Math" panose="02040503050406030204" pitchFamily="18" charset="0"/>
                      </a:rPr>
                      <m:t>𝜙</m:t>
                    </m:r>
                  </m:oMath>
                </a14:m>
                <a:r>
                  <a:rPr lang="en-US" dirty="0">
                    <a:latin typeface="Avenir Book" panose="02000503020000020003" pitchFamily="2" charset="0"/>
                  </a:rPr>
                  <a:t>18:2 on CBA 18 modeled with SEIV model and shown as an example (d) For 8 out of 9 interactions the life history traits are inferred conventionally from single strain experiments and from Bayesian estimate of SEIV model. </a:t>
                </a:r>
              </a:p>
            </p:txBody>
          </p:sp>
        </mc:Choice>
        <mc:Fallback>
          <p:sp>
            <p:nvSpPr>
              <p:cNvPr id="63" name="TextBox 62">
                <a:extLst>
                  <a:ext uri="{FF2B5EF4-FFF2-40B4-BE49-F238E27FC236}">
                    <a16:creationId xmlns:a16="http://schemas.microsoft.com/office/drawing/2014/main" id="{471BF7B4-43DB-E74B-99F3-9CBCD8A9169C}"/>
                  </a:ext>
                </a:extLst>
              </p:cNvPr>
              <p:cNvSpPr txBox="1">
                <a:spLocks noRot="1" noChangeAspect="1" noMove="1" noResize="1" noEditPoints="1" noAdjustHandles="1" noChangeArrowheads="1" noChangeShapeType="1" noTextEdit="1"/>
              </p:cNvSpPr>
              <p:nvPr/>
            </p:nvSpPr>
            <p:spPr>
              <a:xfrm>
                <a:off x="348158" y="22449287"/>
                <a:ext cx="14687282" cy="923330"/>
              </a:xfrm>
              <a:prstGeom prst="rect">
                <a:avLst/>
              </a:prstGeom>
              <a:blipFill>
                <a:blip r:embed="rId10"/>
                <a:stretch>
                  <a:fillRect t="-2703" r="-86" b="-9459"/>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5C0BC73F-5521-CE48-8D26-F077BA313297}"/>
              </a:ext>
            </a:extLst>
          </p:cNvPr>
          <p:cNvSpPr txBox="1"/>
          <p:nvPr/>
        </p:nvSpPr>
        <p:spPr>
          <a:xfrm>
            <a:off x="15872816" y="32384575"/>
            <a:ext cx="14618699" cy="2610971"/>
          </a:xfrm>
          <a:prstGeom prst="rect">
            <a:avLst/>
          </a:prstGeom>
          <a:noFill/>
        </p:spPr>
        <p:txBody>
          <a:bodyPr wrap="square" rtlCol="0">
            <a:spAutoFit/>
          </a:bodyPr>
          <a:lstStyle/>
          <a:p>
            <a:pPr algn="just"/>
            <a:r>
              <a:rPr lang="en-US" dirty="0">
                <a:latin typeface="Avenir Book" panose="02000503020000020003" pitchFamily="2" charset="0"/>
              </a:rPr>
              <a:t>[1] </a:t>
            </a:r>
            <a:r>
              <a:rPr lang="en-US" sz="1800" b="0" i="0" u="none" strike="noStrike" dirty="0">
                <a:solidFill>
                  <a:srgbClr val="000000"/>
                </a:solidFill>
                <a:effectLst/>
                <a:latin typeface="Times New Roman" panose="02020603050405020304" pitchFamily="18" charset="0"/>
              </a:rPr>
              <a:t>Salmond, G.P. and </a:t>
            </a:r>
            <a:r>
              <a:rPr lang="en-US" sz="1800" b="0" i="0" u="none" strike="noStrike" dirty="0" err="1">
                <a:solidFill>
                  <a:srgbClr val="000000"/>
                </a:solidFill>
                <a:effectLst/>
                <a:latin typeface="Times New Roman" panose="02020603050405020304" pitchFamily="18" charset="0"/>
              </a:rPr>
              <a:t>Fineran</a:t>
            </a:r>
            <a:r>
              <a:rPr lang="en-US" sz="1800" b="0" i="0" u="none" strike="noStrike" dirty="0">
                <a:solidFill>
                  <a:srgbClr val="000000"/>
                </a:solidFill>
                <a:effectLst/>
                <a:latin typeface="Times New Roman" panose="02020603050405020304" pitchFamily="18" charset="0"/>
              </a:rPr>
              <a:t>, P.C., 2015. A century of the phage: past, present and future. Nature Reviews Microbiology, 13(12), pp.777-786. </a:t>
            </a:r>
            <a:r>
              <a:rPr lang="en-US" sz="1800" b="0" i="0" u="none" strike="noStrike" dirty="0" err="1">
                <a:solidFill>
                  <a:srgbClr val="000000"/>
                </a:solidFill>
                <a:effectLst/>
                <a:latin typeface="Times New Roman" panose="02020603050405020304" pitchFamily="18" charset="0"/>
              </a:rPr>
              <a:t>doi</a:t>
            </a:r>
            <a:r>
              <a:rPr lang="en-US" sz="1800" b="0" i="0" u="none" strike="noStrike" dirty="0">
                <a:solidFill>
                  <a:srgbClr val="000000"/>
                </a:solidFill>
                <a:effectLst/>
                <a:latin typeface="Times New Roman" panose="02020603050405020304" pitchFamily="18" charset="0"/>
              </a:rPr>
              <a:t>: 10.1038/nrmicro3564</a:t>
            </a:r>
            <a:endParaRPr lang="en-US" b="0" i="0" u="none" strike="noStrike" dirty="0">
              <a:solidFill>
                <a:srgbClr val="000000"/>
              </a:solidFill>
              <a:effectLst/>
            </a:endParaRPr>
          </a:p>
          <a:p>
            <a:pPr algn="just" rtl="0">
              <a:spcBef>
                <a:spcPts val="0"/>
              </a:spcBef>
              <a:spcAft>
                <a:spcPts val="100"/>
              </a:spcAft>
            </a:pPr>
            <a:r>
              <a:rPr lang="en-US" sz="1800" b="0" i="0" u="none" strike="noStrike" dirty="0">
                <a:solidFill>
                  <a:srgbClr val="000000"/>
                </a:solidFill>
                <a:effectLst/>
                <a:latin typeface="Times New Roman" panose="02020603050405020304" pitchFamily="18" charset="0"/>
              </a:rPr>
              <a:t>[2] Weitz, J.S., </a:t>
            </a:r>
            <a:r>
              <a:rPr lang="en-US" sz="1800" b="0" i="0" u="none" strike="noStrike" dirty="0" err="1">
                <a:solidFill>
                  <a:srgbClr val="000000"/>
                </a:solidFill>
                <a:effectLst/>
                <a:latin typeface="Times New Roman" panose="02020603050405020304" pitchFamily="18" charset="0"/>
              </a:rPr>
              <a:t>Poisot</a:t>
            </a:r>
            <a:r>
              <a:rPr lang="en-US" sz="1800" b="0" i="0" u="none" strike="noStrike" dirty="0">
                <a:solidFill>
                  <a:srgbClr val="000000"/>
                </a:solidFill>
                <a:effectLst/>
                <a:latin typeface="Times New Roman" panose="02020603050405020304" pitchFamily="18" charset="0"/>
              </a:rPr>
              <a:t>, T., Meyer, J.R., Flores, C.O., Valverde, S., Sullivan, M.B. and Hochberg, M.E., 2013. Phage–bacteria infection networks. Trends in microbiology, 21(2), pp.82-91. </a:t>
            </a:r>
            <a:r>
              <a:rPr lang="en-US" sz="1800" b="0" i="0" u="none" strike="noStrike" dirty="0" err="1">
                <a:solidFill>
                  <a:srgbClr val="000000"/>
                </a:solidFill>
                <a:effectLst/>
                <a:latin typeface="Times New Roman" panose="02020603050405020304" pitchFamily="18" charset="0"/>
              </a:rPr>
              <a:t>doi</a:t>
            </a:r>
            <a:r>
              <a:rPr lang="en-US" sz="1800" b="0" i="0" u="none" strike="noStrike" dirty="0">
                <a:solidFill>
                  <a:srgbClr val="000000"/>
                </a:solidFill>
                <a:effectLst/>
                <a:latin typeface="Times New Roman" panose="02020603050405020304" pitchFamily="18" charset="0"/>
              </a:rPr>
              <a:t>: 10.1016/j.tim.2012.11.003</a:t>
            </a:r>
            <a:endParaRPr lang="en-US" b="0" i="0" u="none" strike="noStrike" dirty="0">
              <a:solidFill>
                <a:srgbClr val="000000"/>
              </a:solidFill>
              <a:effectLst/>
            </a:endParaRPr>
          </a:p>
          <a:p>
            <a:pPr algn="just" rtl="0">
              <a:spcBef>
                <a:spcPts val="0"/>
              </a:spcBef>
              <a:spcAft>
                <a:spcPts val="100"/>
              </a:spcAft>
            </a:pPr>
            <a:r>
              <a:rPr lang="en-US" sz="1800" b="0" i="0" u="none" strike="noStrike" dirty="0">
                <a:solidFill>
                  <a:srgbClr val="000000"/>
                </a:solidFill>
                <a:effectLst/>
                <a:latin typeface="Times New Roman" panose="02020603050405020304" pitchFamily="18" charset="0"/>
              </a:rPr>
              <a:t>[3] Levine, J.M., </a:t>
            </a:r>
            <a:r>
              <a:rPr lang="en-US" sz="1800" b="0" i="0" u="none" strike="noStrike" dirty="0" err="1">
                <a:solidFill>
                  <a:srgbClr val="000000"/>
                </a:solidFill>
                <a:effectLst/>
                <a:latin typeface="Times New Roman" panose="02020603050405020304" pitchFamily="18" charset="0"/>
              </a:rPr>
              <a:t>Bascompte</a:t>
            </a:r>
            <a:r>
              <a:rPr lang="en-US" sz="1800" b="0" i="0" u="none" strike="noStrike" dirty="0">
                <a:solidFill>
                  <a:srgbClr val="000000"/>
                </a:solidFill>
                <a:effectLst/>
                <a:latin typeface="Times New Roman" panose="02020603050405020304" pitchFamily="18" charset="0"/>
              </a:rPr>
              <a:t>, J., Adler, P.B. and </a:t>
            </a:r>
            <a:r>
              <a:rPr lang="en-US" sz="1800" b="0" i="0" u="none" strike="noStrike" dirty="0" err="1">
                <a:solidFill>
                  <a:srgbClr val="000000"/>
                </a:solidFill>
                <a:effectLst/>
                <a:latin typeface="Times New Roman" panose="02020603050405020304" pitchFamily="18" charset="0"/>
              </a:rPr>
              <a:t>Allesina</a:t>
            </a:r>
            <a:r>
              <a:rPr lang="en-US" sz="1800" b="0" i="0" u="none" strike="noStrike" dirty="0">
                <a:solidFill>
                  <a:srgbClr val="000000"/>
                </a:solidFill>
                <a:effectLst/>
                <a:latin typeface="Times New Roman" panose="02020603050405020304" pitchFamily="18" charset="0"/>
              </a:rPr>
              <a:t>, S., 2017. Beyond pairwise mechanisms of species coexistence in complex communities. Nature, 546(7656), pp.56-64. doi:10.1038/nature22898</a:t>
            </a:r>
            <a:endParaRPr lang="en-US" b="0" i="0" u="none" strike="noStrike" dirty="0">
              <a:solidFill>
                <a:srgbClr val="000000"/>
              </a:solidFill>
              <a:effectLst/>
            </a:endParaRPr>
          </a:p>
          <a:p>
            <a:br>
              <a:rPr lang="en-US" dirty="0"/>
            </a:br>
            <a:br>
              <a:rPr lang="en-US" dirty="0"/>
            </a:br>
            <a:r>
              <a:rPr lang="en-US" dirty="0">
                <a:latin typeface="Avenir Book" panose="02000503020000020003" pitchFamily="2" charset="0"/>
              </a:rPr>
              <a:t> </a:t>
            </a:r>
          </a:p>
        </p:txBody>
      </p:sp>
      <p:sp>
        <p:nvSpPr>
          <p:cNvPr id="86" name="TextBox 85">
            <a:extLst>
              <a:ext uri="{FF2B5EF4-FFF2-40B4-BE49-F238E27FC236}">
                <a16:creationId xmlns:a16="http://schemas.microsoft.com/office/drawing/2014/main" id="{29D90564-B686-C142-988D-5576BE6DED13}"/>
              </a:ext>
            </a:extLst>
          </p:cNvPr>
          <p:cNvSpPr txBox="1"/>
          <p:nvPr/>
        </p:nvSpPr>
        <p:spPr>
          <a:xfrm>
            <a:off x="299100" y="6714970"/>
            <a:ext cx="14736342" cy="4893647"/>
          </a:xfrm>
          <a:prstGeom prst="rect">
            <a:avLst/>
          </a:prstGeom>
          <a:noFill/>
        </p:spPr>
        <p:txBody>
          <a:bodyPr wrap="square" rtlCol="0">
            <a:spAutoFit/>
          </a:bodyPr>
          <a:lstStyle/>
          <a:p>
            <a:pPr marL="371126" indent="-371126" algn="just">
              <a:buClr>
                <a:srgbClr val="0070C0"/>
              </a:buClr>
              <a:buSzPct val="100000"/>
              <a:buFont typeface="Wingdings" pitchFamily="2" charset="2"/>
              <a:buChar char="Ø"/>
            </a:pPr>
            <a:r>
              <a:rPr lang="en-US" sz="2400" dirty="0">
                <a:latin typeface="Avenir Book" panose="02000503020000020003" pitchFamily="2" charset="0"/>
              </a:rPr>
              <a:t>In complex marine ecosystems, different species of viruses and their hosts coexist together. Understanding their ecological life-history traits, “who infects whom” and scaled up dynamics in community is important for downstream evolutionary, environmental outcomes. [1,2]</a:t>
            </a:r>
          </a:p>
          <a:p>
            <a:pPr marL="371126" indent="-371126" algn="just">
              <a:buClr>
                <a:srgbClr val="0070C0"/>
              </a:buClr>
              <a:buSzPct val="100000"/>
              <a:buFont typeface="Wingdings" pitchFamily="2" charset="2"/>
              <a:buChar char="Ø"/>
            </a:pPr>
            <a:r>
              <a:rPr lang="en-US" sz="2400" dirty="0">
                <a:latin typeface="Avenir Book" panose="02000503020000020003" pitchFamily="2" charset="0"/>
              </a:rPr>
              <a:t>We in vitro combined </a:t>
            </a:r>
            <a:r>
              <a:rPr lang="en-US" sz="2400" b="1" i="1" dirty="0">
                <a:latin typeface="Avenir Book" panose="02000503020000020003" pitchFamily="2" charset="0"/>
              </a:rPr>
              <a:t>Cellulophaga baltica</a:t>
            </a:r>
            <a:r>
              <a:rPr lang="en-US" sz="2400" b="1" dirty="0">
                <a:latin typeface="Avenir Book" panose="02000503020000020003" pitchFamily="2" charset="0"/>
              </a:rPr>
              <a:t> </a:t>
            </a:r>
            <a:r>
              <a:rPr lang="en-US" sz="2400" dirty="0">
                <a:latin typeface="Avenir Book" panose="02000503020000020003" pitchFamily="2" charset="0"/>
              </a:rPr>
              <a:t>and </a:t>
            </a:r>
            <a:r>
              <a:rPr lang="en-US" sz="2400" b="1" i="1" dirty="0">
                <a:latin typeface="Avenir Book" panose="02000503020000020003" pitchFamily="2" charset="0"/>
              </a:rPr>
              <a:t>Psuedoalteromonas</a:t>
            </a:r>
            <a:r>
              <a:rPr lang="en-US" sz="2400" dirty="0">
                <a:latin typeface="Avenir Book" panose="02000503020000020003" pitchFamily="2" charset="0"/>
              </a:rPr>
              <a:t> marine bacterial strains with associated phages and recorded the dynamics for all the interacting pairs and for all together in a community.</a:t>
            </a:r>
          </a:p>
          <a:p>
            <a:pPr marL="371126" indent="-371126" algn="just">
              <a:buClr>
                <a:srgbClr val="0070C0"/>
              </a:buClr>
              <a:buSzPct val="100000"/>
              <a:buFont typeface="Wingdings" pitchFamily="2" charset="2"/>
              <a:buChar char="Ø"/>
            </a:pPr>
            <a:r>
              <a:rPr lang="en-US" sz="2400" dirty="0">
                <a:latin typeface="Avenir Book" panose="02000503020000020003" pitchFamily="2" charset="0"/>
              </a:rPr>
              <a:t>We build non-linear compartmental models of infection to capture the pairwise dynamics and scale our model by infection matrix to build community dynamics. Additionally, we theorize and incorporate a higher order interaction in our model that inhibits bacterial lysis due to debris.[3] We use Bayesian inference to estimate the life history parameters from experimentally recorded population dynamics for both pairwise and community settings and compare them.  </a:t>
            </a:r>
          </a:p>
          <a:p>
            <a:pPr marL="371126" indent="-371126" algn="just">
              <a:buClr>
                <a:srgbClr val="0070C0"/>
              </a:buClr>
              <a:buSzPct val="100000"/>
              <a:buFont typeface="Wingdings" pitchFamily="2" charset="2"/>
              <a:buChar char="Ø"/>
            </a:pPr>
            <a:endParaRPr lang="en-US" sz="2400" dirty="0">
              <a:latin typeface="Avenir Book" panose="02000503020000020003" pitchFamily="2" charset="0"/>
            </a:endParaRPr>
          </a:p>
          <a:p>
            <a:pPr algn="just">
              <a:buClr>
                <a:srgbClr val="0070C0"/>
              </a:buClr>
            </a:pPr>
            <a:endParaRPr lang="en-US" sz="2400" dirty="0">
              <a:latin typeface="Avenir Book" panose="02000503020000020003" pitchFamily="2" charset="0"/>
            </a:endParaRPr>
          </a:p>
        </p:txBody>
      </p:sp>
      <p:sp>
        <p:nvSpPr>
          <p:cNvPr id="34" name="TextBox 33">
            <a:extLst>
              <a:ext uri="{FF2B5EF4-FFF2-40B4-BE49-F238E27FC236}">
                <a16:creationId xmlns:a16="http://schemas.microsoft.com/office/drawing/2014/main" id="{80B5ABCC-26D4-9B44-BD24-81DEE7ACD5FE}"/>
              </a:ext>
            </a:extLst>
          </p:cNvPr>
          <p:cNvSpPr txBox="1"/>
          <p:nvPr/>
        </p:nvSpPr>
        <p:spPr>
          <a:xfrm>
            <a:off x="15418973" y="6000214"/>
            <a:ext cx="14868747" cy="630942"/>
          </a:xfrm>
          <a:prstGeom prst="rect">
            <a:avLst/>
          </a:prstGeom>
          <a:solidFill>
            <a:schemeClr val="accent1">
              <a:lumMod val="75000"/>
            </a:schemeClr>
          </a:solidFill>
        </p:spPr>
        <p:txBody>
          <a:bodyPr wrap="square" rtlCol="0">
            <a:spAutoFit/>
          </a:bodyPr>
          <a:lstStyle/>
          <a:p>
            <a:pPr algn="ctr">
              <a:spcAft>
                <a:spcPts val="2687"/>
              </a:spcAft>
            </a:pPr>
            <a:r>
              <a:rPr lang="en-GB" sz="3500" b="1" spc="-1" dirty="0">
                <a:solidFill>
                  <a:schemeClr val="bg1"/>
                </a:solidFill>
                <a:uFill>
                  <a:solidFill>
                    <a:srgbClr val="FFFFFF"/>
                  </a:solidFill>
                </a:uFill>
                <a:latin typeface="Avenir Book" panose="02000503020000020003" pitchFamily="2" charset="0"/>
                <a:ea typeface="Helvetica" charset="0"/>
                <a:cs typeface="Helvetica" charset="0"/>
              </a:rPr>
              <a:t>IV. Higher order interactions in community: SEIVD model</a:t>
            </a:r>
            <a:endParaRPr lang="en-US" sz="3500" dirty="0">
              <a:solidFill>
                <a:schemeClr val="bg1"/>
              </a:solidFill>
              <a:latin typeface="Avenir Book" panose="02000503020000020003" pitchFamily="2" charset="0"/>
            </a:endParaRPr>
          </a:p>
        </p:txBody>
      </p:sp>
      <p:sp>
        <p:nvSpPr>
          <p:cNvPr id="2" name="TextBox 1">
            <a:extLst>
              <a:ext uri="{FF2B5EF4-FFF2-40B4-BE49-F238E27FC236}">
                <a16:creationId xmlns:a16="http://schemas.microsoft.com/office/drawing/2014/main" id="{EE62C741-1055-A2D9-BB1E-93859D5FD521}"/>
              </a:ext>
            </a:extLst>
          </p:cNvPr>
          <p:cNvSpPr txBox="1"/>
          <p:nvPr/>
        </p:nvSpPr>
        <p:spPr>
          <a:xfrm>
            <a:off x="299100" y="23650705"/>
            <a:ext cx="14687282" cy="630942"/>
          </a:xfrm>
          <a:prstGeom prst="rect">
            <a:avLst/>
          </a:prstGeom>
          <a:solidFill>
            <a:schemeClr val="accent1">
              <a:lumMod val="75000"/>
            </a:schemeClr>
          </a:solidFill>
        </p:spPr>
        <p:txBody>
          <a:bodyPr wrap="square" rtlCol="0">
            <a:spAutoFit/>
          </a:bodyPr>
          <a:lstStyle/>
          <a:p>
            <a:pPr algn="ctr">
              <a:spcAft>
                <a:spcPts val="2687"/>
              </a:spcAft>
            </a:pPr>
            <a:r>
              <a:rPr lang="en-GB" sz="3500" b="1" spc="-1" dirty="0">
                <a:solidFill>
                  <a:schemeClr val="bg1"/>
                </a:solidFill>
                <a:uFill>
                  <a:solidFill>
                    <a:srgbClr val="FFFFFF"/>
                  </a:solidFill>
                </a:uFill>
                <a:latin typeface="Avenir Book" panose="02000503020000020003" pitchFamily="2" charset="0"/>
                <a:ea typeface="Helvetica" charset="0"/>
                <a:cs typeface="Helvetica" charset="0"/>
              </a:rPr>
              <a:t>III. Scaled-up SEIV community model</a:t>
            </a:r>
          </a:p>
        </p:txBody>
      </p:sp>
      <p:grpSp>
        <p:nvGrpSpPr>
          <p:cNvPr id="3" name="Group 2">
            <a:extLst>
              <a:ext uri="{FF2B5EF4-FFF2-40B4-BE49-F238E27FC236}">
                <a16:creationId xmlns:a16="http://schemas.microsoft.com/office/drawing/2014/main" id="{B83F8557-C353-7D8F-F138-27FF2220FA2C}"/>
              </a:ext>
            </a:extLst>
          </p:cNvPr>
          <p:cNvGrpSpPr/>
          <p:nvPr/>
        </p:nvGrpSpPr>
        <p:grpSpPr>
          <a:xfrm>
            <a:off x="7093830" y="12311297"/>
            <a:ext cx="2714282" cy="5744097"/>
            <a:chOff x="534610" y="4017660"/>
            <a:chExt cx="1823564" cy="3499315"/>
          </a:xfrm>
        </p:grpSpPr>
        <p:sp>
          <p:nvSpPr>
            <p:cNvPr id="8" name="Rounded Rectangle 7">
              <a:extLst>
                <a:ext uri="{FF2B5EF4-FFF2-40B4-BE49-F238E27FC236}">
                  <a16:creationId xmlns:a16="http://schemas.microsoft.com/office/drawing/2014/main" id="{B0DD211F-9AF4-932A-0088-8F239BE8A9A6}"/>
                </a:ext>
              </a:extLst>
            </p:cNvPr>
            <p:cNvSpPr/>
            <p:nvPr/>
          </p:nvSpPr>
          <p:spPr>
            <a:xfrm>
              <a:off x="1096561" y="4119173"/>
              <a:ext cx="563069" cy="407091"/>
            </a:xfrm>
            <a:prstGeom prst="roundRect">
              <a:avLst/>
            </a:prstGeom>
            <a:solidFill>
              <a:schemeClr val="accent2">
                <a:lumMod val="75000"/>
                <a:alpha val="441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a:t>
              </a:r>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15CA40BC-F7FF-F612-FF52-A3925619AAC3}"/>
                    </a:ext>
                  </a:extLst>
                </p:cNvPr>
                <p:cNvSpPr/>
                <p:nvPr/>
              </p:nvSpPr>
              <p:spPr>
                <a:xfrm>
                  <a:off x="1096568" y="4697319"/>
                  <a:ext cx="563059" cy="407092"/>
                </a:xfrm>
                <a:prstGeom prst="roundRect">
                  <a:avLst/>
                </a:prstGeom>
                <a:solidFill>
                  <a:schemeClr val="accent4">
                    <a:lumMod val="75000"/>
                    <a:alpha val="5004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E</m:t>
                            </m:r>
                          </m:e>
                          <m:sub>
                            <m:r>
                              <a:rPr lang="en-US" i="1">
                                <a:solidFill>
                                  <a:schemeClr val="tx1"/>
                                </a:solidFill>
                                <a:latin typeface="Cambria Math" panose="02040503050406030204" pitchFamily="18" charset="0"/>
                              </a:rPr>
                              <m:t>1</m:t>
                            </m:r>
                          </m:sub>
                        </m:sSub>
                      </m:oMath>
                    </m:oMathPara>
                  </a14:m>
                  <a:endParaRPr 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9" name="Rounded Rectangle 8">
                  <a:extLst>
                    <a:ext uri="{FF2B5EF4-FFF2-40B4-BE49-F238E27FC236}">
                      <a16:creationId xmlns:a16="http://schemas.microsoft.com/office/drawing/2014/main" id="{15CA40BC-F7FF-F612-FF52-A3925619AAC3}"/>
                    </a:ext>
                  </a:extLst>
                </p:cNvPr>
                <p:cNvSpPr>
                  <a:spLocks noRot="1" noChangeAspect="1" noMove="1" noResize="1" noEditPoints="1" noAdjustHandles="1" noChangeArrowheads="1" noChangeShapeType="1" noTextEdit="1"/>
                </p:cNvSpPr>
                <p:nvPr/>
              </p:nvSpPr>
              <p:spPr>
                <a:xfrm>
                  <a:off x="1096568" y="4697319"/>
                  <a:ext cx="563059" cy="407092"/>
                </a:xfrm>
                <a:prstGeom prst="round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BE5415E5-545D-6905-3E0D-4C502D6DEF33}"/>
                    </a:ext>
                  </a:extLst>
                </p:cNvPr>
                <p:cNvSpPr/>
                <p:nvPr/>
              </p:nvSpPr>
              <p:spPr>
                <a:xfrm>
                  <a:off x="1096559" y="5884622"/>
                  <a:ext cx="563069" cy="407092"/>
                </a:xfrm>
                <a:prstGeom prst="roundRect">
                  <a:avLst/>
                </a:prstGeom>
                <a:solidFill>
                  <a:schemeClr val="accent4">
                    <a:lumMod val="75000"/>
                    <a:alpha val="5004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E</m:t>
                            </m:r>
                          </m:e>
                          <m: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𝑁</m:t>
                                </m:r>
                              </m:e>
                              <m:sub>
                                <m:r>
                                  <a:rPr lang="en-US" i="1">
                                    <a:solidFill>
                                      <a:schemeClr val="tx1"/>
                                    </a:solidFill>
                                    <a:latin typeface="Cambria Math" panose="02040503050406030204" pitchFamily="18" charset="0"/>
                                  </a:rPr>
                                  <m:t>𝐸</m:t>
                                </m:r>
                              </m:sub>
                            </m:sSub>
                          </m:sub>
                        </m:sSub>
                      </m:oMath>
                    </m:oMathPara>
                  </a14:m>
                  <a:endParaRPr 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0" name="Rounded Rectangle 9">
                  <a:extLst>
                    <a:ext uri="{FF2B5EF4-FFF2-40B4-BE49-F238E27FC236}">
                      <a16:creationId xmlns:a16="http://schemas.microsoft.com/office/drawing/2014/main" id="{BE5415E5-545D-6905-3E0D-4C502D6DEF33}"/>
                    </a:ext>
                  </a:extLst>
                </p:cNvPr>
                <p:cNvSpPr>
                  <a:spLocks noRot="1" noChangeAspect="1" noMove="1" noResize="1" noEditPoints="1" noAdjustHandles="1" noChangeArrowheads="1" noChangeShapeType="1" noTextEdit="1"/>
                </p:cNvSpPr>
                <p:nvPr/>
              </p:nvSpPr>
              <p:spPr>
                <a:xfrm>
                  <a:off x="1096559" y="5884622"/>
                  <a:ext cx="563069" cy="407092"/>
                </a:xfrm>
                <a:prstGeom prst="roundRect">
                  <a:avLst/>
                </a:prstGeom>
                <a:blipFill>
                  <a:blip r:embed="rId12"/>
                  <a:stretch>
                    <a:fillRect l="-7463"/>
                  </a:stretch>
                </a:blipFill>
                <a:ln>
                  <a:noFill/>
                </a:ln>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539E393C-1D73-720C-BC55-9DD3816B2C52}"/>
                </a:ext>
              </a:extLst>
            </p:cNvPr>
            <p:cNvSpPr/>
            <p:nvPr/>
          </p:nvSpPr>
          <p:spPr>
            <a:xfrm>
              <a:off x="1104917" y="6477986"/>
              <a:ext cx="563069" cy="407091"/>
            </a:xfrm>
            <a:prstGeom prst="roundRect">
              <a:avLst/>
            </a:prstGeom>
            <a:solidFill>
              <a:schemeClr val="accent6">
                <a:lumMod val="75000"/>
                <a:alpha val="4935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a:t>
              </a:r>
            </a:p>
          </p:txBody>
        </p:sp>
        <p:sp>
          <p:nvSpPr>
            <p:cNvPr id="14" name="Rounded Rectangle 13">
              <a:extLst>
                <a:ext uri="{FF2B5EF4-FFF2-40B4-BE49-F238E27FC236}">
                  <a16:creationId xmlns:a16="http://schemas.microsoft.com/office/drawing/2014/main" id="{A9560BCF-67B8-0747-699E-83A6953DA845}"/>
                </a:ext>
              </a:extLst>
            </p:cNvPr>
            <p:cNvSpPr/>
            <p:nvPr/>
          </p:nvSpPr>
          <p:spPr>
            <a:xfrm>
              <a:off x="1099976" y="7109884"/>
              <a:ext cx="563069" cy="407091"/>
            </a:xfrm>
            <a:prstGeom prst="roundRect">
              <a:avLst/>
            </a:prstGeom>
            <a:solidFill>
              <a:schemeClr val="accent1">
                <a:lumMod val="75000"/>
                <a:alpha val="490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V</a:t>
              </a:r>
            </a:p>
          </p:txBody>
        </p:sp>
        <p:sp>
          <p:nvSpPr>
            <p:cNvPr id="17" name="Right Brace 16">
              <a:extLst>
                <a:ext uri="{FF2B5EF4-FFF2-40B4-BE49-F238E27FC236}">
                  <a16:creationId xmlns:a16="http://schemas.microsoft.com/office/drawing/2014/main" id="{5A69D6FA-2919-CE90-D551-90B09B15F391}"/>
                </a:ext>
              </a:extLst>
            </p:cNvPr>
            <p:cNvSpPr/>
            <p:nvPr/>
          </p:nvSpPr>
          <p:spPr>
            <a:xfrm>
              <a:off x="1667981" y="4311803"/>
              <a:ext cx="360847" cy="250407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3828250E-B91A-9973-7B53-07A358F93EBA}"/>
                </a:ext>
              </a:extLst>
            </p:cNvPr>
            <p:cNvCxnSpPr>
              <a:cxnSpLocks/>
            </p:cNvCxnSpPr>
            <p:nvPr/>
          </p:nvCxnSpPr>
          <p:spPr>
            <a:xfrm flipH="1">
              <a:off x="960771" y="4815964"/>
              <a:ext cx="1" cy="22354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F7B236-FE77-C7E3-9002-2A0EFC2F8E0B}"/>
                </a:ext>
              </a:extLst>
            </p:cNvPr>
            <p:cNvCxnSpPr>
              <a:cxnSpLocks/>
              <a:stCxn id="8" idx="2"/>
              <a:endCxn id="9" idx="0"/>
            </p:cNvCxnSpPr>
            <p:nvPr/>
          </p:nvCxnSpPr>
          <p:spPr>
            <a:xfrm>
              <a:off x="1378095" y="4526264"/>
              <a:ext cx="3" cy="171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8ED69CE-F3FC-8A8B-B958-3E9A74BB560C}"/>
                </a:ext>
              </a:extLst>
            </p:cNvPr>
            <p:cNvCxnSpPr>
              <a:cxnSpLocks/>
              <a:stCxn id="46" idx="2"/>
              <a:endCxn id="10" idx="0"/>
            </p:cNvCxnSpPr>
            <p:nvPr/>
          </p:nvCxnSpPr>
          <p:spPr>
            <a:xfrm>
              <a:off x="1378093" y="5685618"/>
              <a:ext cx="0" cy="1990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63FBD9C-93ED-09BA-E26C-19867E6D9CAE}"/>
                </a:ext>
              </a:extLst>
            </p:cNvPr>
            <p:cNvCxnSpPr>
              <a:cxnSpLocks/>
              <a:stCxn id="10" idx="2"/>
              <a:endCxn id="12" idx="0"/>
            </p:cNvCxnSpPr>
            <p:nvPr/>
          </p:nvCxnSpPr>
          <p:spPr>
            <a:xfrm>
              <a:off x="1378093" y="6291714"/>
              <a:ext cx="8358" cy="1862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442C71C-60F5-3759-6E27-9BC1C552ACCD}"/>
                </a:ext>
              </a:extLst>
            </p:cNvPr>
            <p:cNvCxnSpPr>
              <a:cxnSpLocks/>
              <a:stCxn id="12" idx="2"/>
              <a:endCxn id="14" idx="0"/>
            </p:cNvCxnSpPr>
            <p:nvPr/>
          </p:nvCxnSpPr>
          <p:spPr>
            <a:xfrm flipH="1">
              <a:off x="1381511" y="6885077"/>
              <a:ext cx="4941" cy="2248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E158D0A-B07E-2BEF-B1FC-59BBD323A4D3}"/>
                    </a:ext>
                  </a:extLst>
                </p:cNvPr>
                <p:cNvSpPr txBox="1"/>
                <p:nvPr/>
              </p:nvSpPr>
              <p:spPr>
                <a:xfrm>
                  <a:off x="588300" y="5516592"/>
                  <a:ext cx="494370" cy="22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𝜏</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29" name="TextBox 28">
                  <a:extLst>
                    <a:ext uri="{FF2B5EF4-FFF2-40B4-BE49-F238E27FC236}">
                      <a16:creationId xmlns:a16="http://schemas.microsoft.com/office/drawing/2014/main" id="{5E158D0A-B07E-2BEF-B1FC-59BBD323A4D3}"/>
                    </a:ext>
                  </a:extLst>
                </p:cNvPr>
                <p:cNvSpPr txBox="1">
                  <a:spLocks noRot="1" noChangeAspect="1" noMove="1" noResize="1" noEditPoints="1" noAdjustHandles="1" noChangeArrowheads="1" noChangeShapeType="1" noTextEdit="1"/>
                </p:cNvSpPr>
                <p:nvPr/>
              </p:nvSpPr>
              <p:spPr>
                <a:xfrm>
                  <a:off x="588300" y="5516592"/>
                  <a:ext cx="494370" cy="224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5464A0B5-B975-F2D0-383F-58374AFD075F}"/>
                    </a:ext>
                  </a:extLst>
                </p:cNvPr>
                <p:cNvSpPr txBox="1"/>
                <p:nvPr/>
              </p:nvSpPr>
              <p:spPr>
                <a:xfrm>
                  <a:off x="1863804" y="6204257"/>
                  <a:ext cx="494370" cy="22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oMath>
                    </m:oMathPara>
                  </a14:m>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p:sp>
              <p:nvSpPr>
                <p:cNvPr id="31" name="TextBox 30">
                  <a:extLst>
                    <a:ext uri="{FF2B5EF4-FFF2-40B4-BE49-F238E27FC236}">
                      <a16:creationId xmlns:a16="http://schemas.microsoft.com/office/drawing/2014/main" id="{5464A0B5-B975-F2D0-383F-58374AFD075F}"/>
                    </a:ext>
                  </a:extLst>
                </p:cNvPr>
                <p:cNvSpPr txBox="1">
                  <a:spLocks noRot="1" noChangeAspect="1" noMove="1" noResize="1" noEditPoints="1" noAdjustHandles="1" noChangeArrowheads="1" noChangeShapeType="1" noTextEdit="1"/>
                </p:cNvSpPr>
                <p:nvPr/>
              </p:nvSpPr>
              <p:spPr>
                <a:xfrm>
                  <a:off x="1863804" y="6204257"/>
                  <a:ext cx="494370" cy="224998"/>
                </a:xfrm>
                <a:prstGeom prst="rect">
                  <a:avLst/>
                </a:prstGeom>
                <a:blipFill>
                  <a:blip r:embed="rId14"/>
                  <a:stretch>
                    <a:fillRect b="-9677"/>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A81B60B0-F73D-9C73-2767-88A151AB17AB}"/>
                </a:ext>
              </a:extLst>
            </p:cNvPr>
            <p:cNvCxnSpPr>
              <a:cxnSpLocks/>
              <a:stCxn id="41" idx="0"/>
            </p:cNvCxnSpPr>
            <p:nvPr/>
          </p:nvCxnSpPr>
          <p:spPr>
            <a:xfrm flipH="1" flipV="1">
              <a:off x="1949509" y="5600605"/>
              <a:ext cx="6152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CA3AF697-B725-2B68-1E26-64CD62B26284}"/>
                    </a:ext>
                  </a:extLst>
                </p:cNvPr>
                <p:cNvSpPr txBox="1"/>
                <p:nvPr/>
              </p:nvSpPr>
              <p:spPr>
                <a:xfrm>
                  <a:off x="1266223" y="6874431"/>
                  <a:ext cx="537098" cy="22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𝛽</m:t>
                        </m:r>
                      </m:oMath>
                    </m:oMathPara>
                  </a14:m>
                  <a:endParaRPr lang="en-US" dirty="0"/>
                </a:p>
              </p:txBody>
            </p:sp>
          </mc:Choice>
          <mc:Fallback>
            <p:sp>
              <p:nvSpPr>
                <p:cNvPr id="35" name="TextBox 34">
                  <a:extLst>
                    <a:ext uri="{FF2B5EF4-FFF2-40B4-BE49-F238E27FC236}">
                      <a16:creationId xmlns:a16="http://schemas.microsoft.com/office/drawing/2014/main" id="{CA3AF697-B725-2B68-1E26-64CD62B26284}"/>
                    </a:ext>
                  </a:extLst>
                </p:cNvPr>
                <p:cNvSpPr txBox="1">
                  <a:spLocks noRot="1" noChangeAspect="1" noMove="1" noResize="1" noEditPoints="1" noAdjustHandles="1" noChangeArrowheads="1" noChangeShapeType="1" noTextEdit="1"/>
                </p:cNvSpPr>
                <p:nvPr/>
              </p:nvSpPr>
              <p:spPr>
                <a:xfrm>
                  <a:off x="1266223" y="6874431"/>
                  <a:ext cx="537098" cy="224998"/>
                </a:xfrm>
                <a:prstGeom prst="rect">
                  <a:avLst/>
                </a:prstGeom>
                <a:blipFill>
                  <a:blip r:embed="rId15"/>
                  <a:stretch>
                    <a:fillRect b="-13333"/>
                  </a:stretch>
                </a:blipFill>
              </p:spPr>
              <p:txBody>
                <a:bodyPr/>
                <a:lstStyle/>
                <a:p>
                  <a:r>
                    <a:rPr lang="en-US">
                      <a:noFill/>
                    </a:rPr>
                    <a:t> </a:t>
                  </a:r>
                </a:p>
              </p:txBody>
            </p:sp>
          </mc:Fallback>
        </mc:AlternateContent>
        <p:sp>
          <p:nvSpPr>
            <p:cNvPr id="41" name="Arc 40">
              <a:extLst>
                <a:ext uri="{FF2B5EF4-FFF2-40B4-BE49-F238E27FC236}">
                  <a16:creationId xmlns:a16="http://schemas.microsoft.com/office/drawing/2014/main" id="{6E1C5438-3D8C-B9A1-8CB2-A8363A045E75}"/>
                </a:ext>
              </a:extLst>
            </p:cNvPr>
            <p:cNvSpPr/>
            <p:nvPr/>
          </p:nvSpPr>
          <p:spPr>
            <a:xfrm rot="5815757">
              <a:off x="856700" y="5929768"/>
              <a:ext cx="1845737" cy="1111841"/>
            </a:xfrm>
            <a:prstGeom prst="arc">
              <a:avLst>
                <a:gd name="adj1" fmla="val 11184679"/>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DFE0F355-56A5-8414-E6A1-938CE2392F59}"/>
                </a:ext>
              </a:extLst>
            </p:cNvPr>
            <p:cNvSpPr/>
            <p:nvPr/>
          </p:nvSpPr>
          <p:spPr>
            <a:xfrm rot="13264119">
              <a:off x="575695" y="4017660"/>
              <a:ext cx="809012" cy="718037"/>
            </a:xfrm>
            <a:prstGeom prst="arc">
              <a:avLst>
                <a:gd name="adj1" fmla="val 10549853"/>
                <a:gd name="adj2" fmla="val 563386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7C9ABC8-5DCC-8467-430A-1D658D9A8750}"/>
                </a:ext>
              </a:extLst>
            </p:cNvPr>
            <p:cNvCxnSpPr>
              <a:cxnSpLocks/>
              <a:stCxn id="42" idx="0"/>
            </p:cNvCxnSpPr>
            <p:nvPr/>
          </p:nvCxnSpPr>
          <p:spPr>
            <a:xfrm flipV="1">
              <a:off x="1303678" y="4553522"/>
              <a:ext cx="12822" cy="39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B6C6BA4-473D-6824-5EAA-3E06DAEBA52D}"/>
                </a:ext>
              </a:extLst>
            </p:cNvPr>
            <p:cNvCxnSpPr>
              <a:cxnSpLocks/>
              <a:stCxn id="9" idx="2"/>
              <a:endCxn id="46" idx="0"/>
            </p:cNvCxnSpPr>
            <p:nvPr/>
          </p:nvCxnSpPr>
          <p:spPr>
            <a:xfrm flipH="1">
              <a:off x="1378093" y="5104411"/>
              <a:ext cx="5" cy="1741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ounded Rectangle 45">
                  <a:extLst>
                    <a:ext uri="{FF2B5EF4-FFF2-40B4-BE49-F238E27FC236}">
                      <a16:creationId xmlns:a16="http://schemas.microsoft.com/office/drawing/2014/main" id="{ED5B58F5-69AA-FB06-8C9E-C13554D082D7}"/>
                    </a:ext>
                  </a:extLst>
                </p:cNvPr>
                <p:cNvSpPr/>
                <p:nvPr/>
              </p:nvSpPr>
              <p:spPr>
                <a:xfrm>
                  <a:off x="1096559" y="5278527"/>
                  <a:ext cx="563069" cy="407091"/>
                </a:xfrm>
                <a:prstGeom prst="roundRect">
                  <a:avLst/>
                </a:prstGeom>
                <a:solidFill>
                  <a:schemeClr val="accent4">
                    <a:lumMod val="75000"/>
                    <a:alpha val="5004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cs typeface="Times New Roman" panose="02020603050405020304" pitchFamily="18" charset="0"/>
                          </a:rPr>
                          <m:t>⋯</m:t>
                        </m:r>
                      </m:oMath>
                    </m:oMathPara>
                  </a14:m>
                  <a:endParaRPr 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6" name="Rounded Rectangle 45">
                  <a:extLst>
                    <a:ext uri="{FF2B5EF4-FFF2-40B4-BE49-F238E27FC236}">
                      <a16:creationId xmlns:a16="http://schemas.microsoft.com/office/drawing/2014/main" id="{ED5B58F5-69AA-FB06-8C9E-C13554D082D7}"/>
                    </a:ext>
                  </a:extLst>
                </p:cNvPr>
                <p:cNvSpPr>
                  <a:spLocks noRot="1" noChangeAspect="1" noMove="1" noResize="1" noEditPoints="1" noAdjustHandles="1" noChangeArrowheads="1" noChangeShapeType="1" noTextEdit="1"/>
                </p:cNvSpPr>
                <p:nvPr/>
              </p:nvSpPr>
              <p:spPr>
                <a:xfrm>
                  <a:off x="1096559" y="5278527"/>
                  <a:ext cx="563069" cy="407091"/>
                </a:xfrm>
                <a:prstGeom prst="round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7B8DCF27-BA4F-A28A-3ADA-BE084DCCC473}"/>
                    </a:ext>
                  </a:extLst>
                </p:cNvPr>
                <p:cNvSpPr txBox="1"/>
                <p:nvPr/>
              </p:nvSpPr>
              <p:spPr>
                <a:xfrm>
                  <a:off x="534610" y="4179305"/>
                  <a:ext cx="401922" cy="224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oMath>
                    </m:oMathPara>
                  </a14:m>
                  <a:endParaRPr lang="en-US" dirty="0">
                    <a:latin typeface="Times New Roman" panose="02020603050405020304" pitchFamily="18" charset="0"/>
                    <a:cs typeface="Times New Roman" panose="02020603050405020304" pitchFamily="18" charset="0"/>
                  </a:endParaRPr>
                </a:p>
              </p:txBody>
            </p:sp>
          </mc:Choice>
          <mc:Fallback>
            <p:sp>
              <p:nvSpPr>
                <p:cNvPr id="48" name="TextBox 47">
                  <a:extLst>
                    <a:ext uri="{FF2B5EF4-FFF2-40B4-BE49-F238E27FC236}">
                      <a16:creationId xmlns:a16="http://schemas.microsoft.com/office/drawing/2014/main" id="{7B8DCF27-BA4F-A28A-3ADA-BE084DCCC473}"/>
                    </a:ext>
                  </a:extLst>
                </p:cNvPr>
                <p:cNvSpPr txBox="1">
                  <a:spLocks noRot="1" noChangeAspect="1" noMove="1" noResize="1" noEditPoints="1" noAdjustHandles="1" noChangeArrowheads="1" noChangeShapeType="1" noTextEdit="1"/>
                </p:cNvSpPr>
                <p:nvPr/>
              </p:nvSpPr>
              <p:spPr>
                <a:xfrm>
                  <a:off x="534610" y="4179305"/>
                  <a:ext cx="401922" cy="224998"/>
                </a:xfrm>
                <a:prstGeom prst="rect">
                  <a:avLst/>
                </a:prstGeom>
                <a:blipFill>
                  <a:blip r:embed="rId17"/>
                  <a:stretch>
                    <a:fillRect/>
                  </a:stretch>
                </a:blipFill>
              </p:spPr>
              <p:txBody>
                <a:bodyPr/>
                <a:lstStyle/>
                <a:p>
                  <a:r>
                    <a:rPr lang="en-US">
                      <a:noFill/>
                    </a:rPr>
                    <a:t> </a:t>
                  </a:r>
                </a:p>
              </p:txBody>
            </p:sp>
          </mc:Fallback>
        </mc:AlternateContent>
      </p:grpSp>
      <p:grpSp>
        <p:nvGrpSpPr>
          <p:cNvPr id="95" name="Group 94">
            <a:extLst>
              <a:ext uri="{FF2B5EF4-FFF2-40B4-BE49-F238E27FC236}">
                <a16:creationId xmlns:a16="http://schemas.microsoft.com/office/drawing/2014/main" id="{9EACF651-9C07-CFAF-4598-A3A2718FC866}"/>
              </a:ext>
            </a:extLst>
          </p:cNvPr>
          <p:cNvGrpSpPr/>
          <p:nvPr/>
        </p:nvGrpSpPr>
        <p:grpSpPr>
          <a:xfrm>
            <a:off x="-263838" y="11117793"/>
            <a:ext cx="6682651" cy="5607154"/>
            <a:chOff x="6270306" y="15666336"/>
            <a:chExt cx="6682651" cy="5607154"/>
          </a:xfrm>
        </p:grpSpPr>
        <p:sp>
          <p:nvSpPr>
            <p:cNvPr id="81" name="Rounded Rectangle 80">
              <a:extLst>
                <a:ext uri="{FF2B5EF4-FFF2-40B4-BE49-F238E27FC236}">
                  <a16:creationId xmlns:a16="http://schemas.microsoft.com/office/drawing/2014/main" id="{948E39C5-0A1F-918B-399E-41CD38B74581}"/>
                </a:ext>
              </a:extLst>
            </p:cNvPr>
            <p:cNvSpPr/>
            <p:nvPr/>
          </p:nvSpPr>
          <p:spPr>
            <a:xfrm>
              <a:off x="9749096" y="18392314"/>
              <a:ext cx="3203861" cy="2881176"/>
            </a:xfrm>
            <a:prstGeom prst="round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grpSp>
          <p:nvGrpSpPr>
            <p:cNvPr id="82" name="Group 81">
              <a:extLst>
                <a:ext uri="{FF2B5EF4-FFF2-40B4-BE49-F238E27FC236}">
                  <a16:creationId xmlns:a16="http://schemas.microsoft.com/office/drawing/2014/main" id="{04AC51E7-8253-7376-CF74-56BC2A80DC4E}"/>
                </a:ext>
              </a:extLst>
            </p:cNvPr>
            <p:cNvGrpSpPr/>
            <p:nvPr/>
          </p:nvGrpSpPr>
          <p:grpSpPr>
            <a:xfrm>
              <a:off x="9906965" y="18610865"/>
              <a:ext cx="2809148" cy="2402721"/>
              <a:chOff x="1954106" y="2121408"/>
              <a:chExt cx="1867409" cy="1825997"/>
            </a:xfrm>
            <a:solidFill>
              <a:schemeClr val="bg1"/>
            </a:solidFill>
          </p:grpSpPr>
          <p:sp>
            <p:nvSpPr>
              <p:cNvPr id="83" name="Rounded Rectangle 82">
                <a:extLst>
                  <a:ext uri="{FF2B5EF4-FFF2-40B4-BE49-F238E27FC236}">
                    <a16:creationId xmlns:a16="http://schemas.microsoft.com/office/drawing/2014/main" id="{5CF0E67C-1DD8-CC2A-AC31-F567DE8D19DD}"/>
                  </a:ext>
                </a:extLst>
              </p:cNvPr>
              <p:cNvSpPr/>
              <p:nvPr/>
            </p:nvSpPr>
            <p:spPr>
              <a:xfrm>
                <a:off x="2365248" y="2121408"/>
                <a:ext cx="292608" cy="2926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p>
            </p:txBody>
          </p:sp>
          <p:sp>
            <p:nvSpPr>
              <p:cNvPr id="87" name="Rounded Rectangle 86">
                <a:extLst>
                  <a:ext uri="{FF2B5EF4-FFF2-40B4-BE49-F238E27FC236}">
                    <a16:creationId xmlns:a16="http://schemas.microsoft.com/office/drawing/2014/main" id="{48D7CA78-CE7E-7EF3-7A10-F61500517108}"/>
                  </a:ext>
                </a:extLst>
              </p:cNvPr>
              <p:cNvSpPr/>
              <p:nvPr/>
            </p:nvSpPr>
            <p:spPr>
              <a:xfrm>
                <a:off x="1954106" y="2550561"/>
                <a:ext cx="292608" cy="292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a:t>
                </a:r>
              </a:p>
            </p:txBody>
          </p:sp>
          <p:sp>
            <p:nvSpPr>
              <p:cNvPr id="88" name="Rounded Rectangle 87">
                <a:extLst>
                  <a:ext uri="{FF2B5EF4-FFF2-40B4-BE49-F238E27FC236}">
                    <a16:creationId xmlns:a16="http://schemas.microsoft.com/office/drawing/2014/main" id="{99BB37EF-CD2C-AA00-02D9-8AF2C7D358D0}"/>
                  </a:ext>
                </a:extLst>
              </p:cNvPr>
              <p:cNvSpPr/>
              <p:nvPr/>
            </p:nvSpPr>
            <p:spPr>
              <a:xfrm>
                <a:off x="2365248" y="2550561"/>
                <a:ext cx="292608" cy="292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endParaRPr lang="en-US" dirty="0">
                  <a:solidFill>
                    <a:schemeClr val="tx1"/>
                  </a:solidFill>
                </a:endParaRPr>
              </a:p>
            </p:txBody>
          </p:sp>
          <p:sp>
            <p:nvSpPr>
              <p:cNvPr id="89" name="Rounded Rectangle 88">
                <a:extLst>
                  <a:ext uri="{FF2B5EF4-FFF2-40B4-BE49-F238E27FC236}">
                    <a16:creationId xmlns:a16="http://schemas.microsoft.com/office/drawing/2014/main" id="{44203455-2242-8EDF-E45D-366105F2FBD8}"/>
                  </a:ext>
                </a:extLst>
              </p:cNvPr>
              <p:cNvSpPr/>
              <p:nvPr/>
            </p:nvSpPr>
            <p:spPr>
              <a:xfrm>
                <a:off x="2776390" y="2550561"/>
                <a:ext cx="292608" cy="292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endParaRPr lang="en-US" dirty="0">
                  <a:solidFill>
                    <a:schemeClr val="tx1"/>
                  </a:solidFill>
                </a:endParaRPr>
              </a:p>
            </p:txBody>
          </p:sp>
          <p:sp>
            <p:nvSpPr>
              <p:cNvPr id="90" name="Rounded Rectangle 89">
                <a:extLst>
                  <a:ext uri="{FF2B5EF4-FFF2-40B4-BE49-F238E27FC236}">
                    <a16:creationId xmlns:a16="http://schemas.microsoft.com/office/drawing/2014/main" id="{BAA829B0-6325-2AF4-AD19-982748528542}"/>
                  </a:ext>
                </a:extLst>
              </p:cNvPr>
              <p:cNvSpPr/>
              <p:nvPr/>
            </p:nvSpPr>
            <p:spPr>
              <a:xfrm>
                <a:off x="2783841" y="2955330"/>
                <a:ext cx="292608" cy="292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5</a:t>
                </a:r>
              </a:p>
            </p:txBody>
          </p:sp>
          <p:sp>
            <p:nvSpPr>
              <p:cNvPr id="91" name="Rounded Rectangle 90">
                <a:extLst>
                  <a:ext uri="{FF2B5EF4-FFF2-40B4-BE49-F238E27FC236}">
                    <a16:creationId xmlns:a16="http://schemas.microsoft.com/office/drawing/2014/main" id="{CFCECF12-198F-FA55-4DDC-92C4E56DF368}"/>
                  </a:ext>
                </a:extLst>
              </p:cNvPr>
              <p:cNvSpPr/>
              <p:nvPr/>
            </p:nvSpPr>
            <p:spPr>
              <a:xfrm>
                <a:off x="3139441" y="3282696"/>
                <a:ext cx="292608" cy="292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6</a:t>
                </a:r>
              </a:p>
            </p:txBody>
          </p:sp>
          <p:sp>
            <p:nvSpPr>
              <p:cNvPr id="92" name="Rounded Rectangle 91">
                <a:extLst>
                  <a:ext uri="{FF2B5EF4-FFF2-40B4-BE49-F238E27FC236}">
                    <a16:creationId xmlns:a16="http://schemas.microsoft.com/office/drawing/2014/main" id="{D32BC81C-0615-0990-005A-FDC560EFB5A1}"/>
                  </a:ext>
                </a:extLst>
              </p:cNvPr>
              <p:cNvSpPr/>
              <p:nvPr/>
            </p:nvSpPr>
            <p:spPr>
              <a:xfrm>
                <a:off x="3528907" y="3282696"/>
                <a:ext cx="292608" cy="292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7</a:t>
                </a:r>
              </a:p>
            </p:txBody>
          </p:sp>
          <p:sp>
            <p:nvSpPr>
              <p:cNvPr id="93" name="Rounded Rectangle 92">
                <a:extLst>
                  <a:ext uri="{FF2B5EF4-FFF2-40B4-BE49-F238E27FC236}">
                    <a16:creationId xmlns:a16="http://schemas.microsoft.com/office/drawing/2014/main" id="{83002C53-C7C7-D5B3-73BA-2084D2C1D659}"/>
                  </a:ext>
                </a:extLst>
              </p:cNvPr>
              <p:cNvSpPr/>
              <p:nvPr/>
            </p:nvSpPr>
            <p:spPr>
              <a:xfrm>
                <a:off x="3139441" y="3654797"/>
                <a:ext cx="292608" cy="292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94" name="Rounded Rectangle 93">
                <a:extLst>
                  <a:ext uri="{FF2B5EF4-FFF2-40B4-BE49-F238E27FC236}">
                    <a16:creationId xmlns:a16="http://schemas.microsoft.com/office/drawing/2014/main" id="{B97907E0-B500-8A47-3A8F-09E6C232A493}"/>
                  </a:ext>
                </a:extLst>
              </p:cNvPr>
              <p:cNvSpPr/>
              <p:nvPr/>
            </p:nvSpPr>
            <p:spPr>
              <a:xfrm>
                <a:off x="3528907" y="3654797"/>
                <a:ext cx="292608" cy="2926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9</a:t>
                </a:r>
              </a:p>
            </p:txBody>
          </p:sp>
        </p:grpSp>
        <p:sp>
          <p:nvSpPr>
            <p:cNvPr id="79" name="TextBox 78">
              <a:extLst>
                <a:ext uri="{FF2B5EF4-FFF2-40B4-BE49-F238E27FC236}">
                  <a16:creationId xmlns:a16="http://schemas.microsoft.com/office/drawing/2014/main" id="{E81E31BA-E658-9586-651A-E26628A3FF43}"/>
                </a:ext>
              </a:extLst>
            </p:cNvPr>
            <p:cNvSpPr txBox="1"/>
            <p:nvPr/>
          </p:nvSpPr>
          <p:spPr>
            <a:xfrm>
              <a:off x="6270306" y="18622872"/>
              <a:ext cx="3448286" cy="2554545"/>
            </a:xfrm>
            <a:prstGeom prst="rect">
              <a:avLst/>
            </a:prstGeom>
            <a:noFill/>
          </p:spPr>
          <p:txBody>
            <a:bodyPr wrap="square" rtlCol="0">
              <a:spAutoFit/>
            </a:bodyPr>
            <a:lstStyle/>
            <a:p>
              <a:pPr algn="r"/>
              <a:r>
                <a:rPr lang="en-US" sz="3200" dirty="0">
                  <a:latin typeface="Times New Roman" panose="02020603050405020304" pitchFamily="18" charset="0"/>
                  <a:cs typeface="Times New Roman" panose="02020603050405020304" pitchFamily="18" charset="0"/>
                </a:rPr>
                <a:t>CBA 4</a:t>
              </a:r>
            </a:p>
            <a:p>
              <a:pPr algn="r"/>
              <a:r>
                <a:rPr lang="en-US" sz="3200" dirty="0">
                  <a:latin typeface="Times New Roman" panose="02020603050405020304" pitchFamily="18" charset="0"/>
                  <a:cs typeface="Times New Roman" panose="02020603050405020304" pitchFamily="18" charset="0"/>
                </a:rPr>
                <a:t>CBA 18</a:t>
              </a:r>
            </a:p>
            <a:p>
              <a:pPr algn="r"/>
              <a:r>
                <a:rPr lang="en-US" sz="3200" dirty="0">
                  <a:latin typeface="Times New Roman" panose="02020603050405020304" pitchFamily="18" charset="0"/>
                  <a:cs typeface="Times New Roman" panose="02020603050405020304" pitchFamily="18" charset="0"/>
                </a:rPr>
                <a:t>CBA 38</a:t>
              </a:r>
            </a:p>
            <a:p>
              <a:pPr algn="r"/>
              <a:r>
                <a:rPr lang="en-US" sz="3200" dirty="0">
                  <a:latin typeface="Times New Roman" panose="02020603050405020304" pitchFamily="18" charset="0"/>
                  <a:cs typeface="Times New Roman" panose="02020603050405020304" pitchFamily="18" charset="0"/>
                </a:rPr>
                <a:t>PSA H100</a:t>
              </a:r>
            </a:p>
            <a:p>
              <a:pPr algn="r"/>
              <a:r>
                <a:rPr lang="en-US" sz="3200" dirty="0">
                  <a:latin typeface="Times New Roman" panose="02020603050405020304" pitchFamily="18" charset="0"/>
                  <a:cs typeface="Times New Roman" panose="02020603050405020304" pitchFamily="18" charset="0"/>
                </a:rPr>
                <a:t>PSA 13-15</a:t>
              </a: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06B476B4-674B-8929-A190-A8F8686364B8}"/>
                    </a:ext>
                  </a:extLst>
                </p:cNvPr>
                <p:cNvSpPr txBox="1"/>
                <p:nvPr/>
              </p:nvSpPr>
              <p:spPr>
                <a:xfrm rot="16200000">
                  <a:off x="10167225" y="15714321"/>
                  <a:ext cx="2650515" cy="2554545"/>
                </a:xfrm>
                <a:prstGeom prst="rect">
                  <a:avLst/>
                </a:prstGeom>
                <a:noFill/>
              </p:spPr>
              <p:txBody>
                <a:bodyPr wrap="square" rtlCol="0">
                  <a:spAutoFit/>
                </a:bodyPr>
                <a:lstStyle/>
                <a:p>
                  <a14:m>
                    <m:oMath xmlns:m="http://schemas.openxmlformats.org/officeDocument/2006/math">
                      <m:r>
                        <a:rPr lang="en-US" sz="3200" i="1" dirty="0">
                          <a:latin typeface="Cambria Math" panose="02040503050406030204" pitchFamily="18" charset="0"/>
                        </a:rPr>
                        <m:t>𝜙</m:t>
                      </m:r>
                    </m:oMath>
                  </a14:m>
                  <a:r>
                    <a:rPr lang="en-US" sz="3200" dirty="0">
                      <a:latin typeface="Times New Roman" panose="02020603050405020304" pitchFamily="18" charset="0"/>
                      <a:cs typeface="Times New Roman" panose="02020603050405020304" pitchFamily="18" charset="0"/>
                    </a:rPr>
                    <a:t>18:3</a:t>
                  </a:r>
                </a:p>
                <a:p>
                  <a14:m>
                    <m:oMath xmlns:m="http://schemas.openxmlformats.org/officeDocument/2006/math">
                      <m:r>
                        <a:rPr lang="en-US" sz="3200" i="1">
                          <a:latin typeface="Cambria Math" panose="02040503050406030204" pitchFamily="18" charset="0"/>
                        </a:rPr>
                        <m:t>𝜙</m:t>
                      </m:r>
                    </m:oMath>
                  </a14:m>
                  <a:r>
                    <a:rPr lang="en-US" sz="3200" dirty="0">
                      <a:latin typeface="Times New Roman" panose="02020603050405020304" pitchFamily="18" charset="0"/>
                      <a:cs typeface="Times New Roman" panose="02020603050405020304" pitchFamily="18" charset="0"/>
                    </a:rPr>
                    <a:t>18:2</a:t>
                  </a:r>
                </a:p>
                <a:p>
                  <a14:m>
                    <m:oMath xmlns:m="http://schemas.openxmlformats.org/officeDocument/2006/math">
                      <m:r>
                        <a:rPr lang="en-US" sz="3200" i="1">
                          <a:latin typeface="Cambria Math" panose="02040503050406030204" pitchFamily="18" charset="0"/>
                        </a:rPr>
                        <m:t>𝜙</m:t>
                      </m:r>
                    </m:oMath>
                  </a14:m>
                  <a:r>
                    <a:rPr lang="en-US" sz="3200" dirty="0">
                      <a:latin typeface="Times New Roman" panose="02020603050405020304" pitchFamily="18" charset="0"/>
                      <a:cs typeface="Times New Roman" panose="02020603050405020304" pitchFamily="18" charset="0"/>
                    </a:rPr>
                    <a:t>38:1</a:t>
                  </a:r>
                </a:p>
                <a:p>
                  <a:r>
                    <a:rPr lang="en-US" sz="3200" dirty="0">
                      <a:latin typeface="Times New Roman" panose="02020603050405020304" pitchFamily="18" charset="0"/>
                      <a:cs typeface="Times New Roman" panose="02020603050405020304" pitchFamily="18" charset="0"/>
                    </a:rPr>
                    <a:t>PSA HP1</a:t>
                  </a:r>
                </a:p>
                <a:p>
                  <a:r>
                    <a:rPr lang="en-US" sz="3200" dirty="0">
                      <a:latin typeface="Times New Roman" panose="02020603050405020304" pitchFamily="18" charset="0"/>
                      <a:cs typeface="Times New Roman" panose="02020603050405020304" pitchFamily="18" charset="0"/>
                    </a:rPr>
                    <a:t>PSA HS6</a:t>
                  </a:r>
                </a:p>
              </p:txBody>
            </p:sp>
          </mc:Choice>
          <mc:Fallback>
            <p:sp>
              <p:nvSpPr>
                <p:cNvPr id="80" name="TextBox 79">
                  <a:extLst>
                    <a:ext uri="{FF2B5EF4-FFF2-40B4-BE49-F238E27FC236}">
                      <a16:creationId xmlns:a16="http://schemas.microsoft.com/office/drawing/2014/main" id="{06B476B4-674B-8929-A190-A8F8686364B8}"/>
                    </a:ext>
                  </a:extLst>
                </p:cNvPr>
                <p:cNvSpPr txBox="1">
                  <a:spLocks noRot="1" noChangeAspect="1" noMove="1" noResize="1" noEditPoints="1" noAdjustHandles="1" noChangeArrowheads="1" noChangeShapeType="1" noTextEdit="1"/>
                </p:cNvSpPr>
                <p:nvPr/>
              </p:nvSpPr>
              <p:spPr>
                <a:xfrm rot="16200000">
                  <a:off x="10167225" y="15714321"/>
                  <a:ext cx="2650515" cy="2554545"/>
                </a:xfrm>
                <a:prstGeom prst="rect">
                  <a:avLst/>
                </a:prstGeom>
                <a:blipFill>
                  <a:blip r:embed="rId18"/>
                  <a:stretch>
                    <a:fillRect l="-2956" r="-6404" b="-5714"/>
                  </a:stretch>
                </a:blipFill>
              </p:spPr>
              <p:txBody>
                <a:bodyPr/>
                <a:lstStyle/>
                <a:p>
                  <a:r>
                    <a:rPr lang="en-US">
                      <a:noFill/>
                    </a:rPr>
                    <a:t> </a:t>
                  </a:r>
                </a:p>
              </p:txBody>
            </p:sp>
          </mc:Fallback>
        </mc:AlternateContent>
      </p:grpSp>
      <p:grpSp>
        <p:nvGrpSpPr>
          <p:cNvPr id="146" name="Group 145">
            <a:extLst>
              <a:ext uri="{FF2B5EF4-FFF2-40B4-BE49-F238E27FC236}">
                <a16:creationId xmlns:a16="http://schemas.microsoft.com/office/drawing/2014/main" id="{1585ED0D-56A5-8CDB-ABDE-55696C043268}"/>
              </a:ext>
            </a:extLst>
          </p:cNvPr>
          <p:cNvGrpSpPr/>
          <p:nvPr/>
        </p:nvGrpSpPr>
        <p:grpSpPr>
          <a:xfrm>
            <a:off x="10916442" y="16477664"/>
            <a:ext cx="3106982" cy="897584"/>
            <a:chOff x="11325864" y="16028635"/>
            <a:chExt cx="3106982" cy="897584"/>
          </a:xfrm>
        </p:grpSpPr>
        <p:pic>
          <p:nvPicPr>
            <p:cNvPr id="110" name="Picture 109">
              <a:extLst>
                <a:ext uri="{FF2B5EF4-FFF2-40B4-BE49-F238E27FC236}">
                  <a16:creationId xmlns:a16="http://schemas.microsoft.com/office/drawing/2014/main" id="{C4D7C0BC-E70D-B39F-E1BE-7830BFBCA5BA}"/>
                </a:ext>
              </a:extLst>
            </p:cNvPr>
            <p:cNvPicPr>
              <a:picLocks noChangeAspect="1"/>
            </p:cNvPicPr>
            <p:nvPr/>
          </p:nvPicPr>
          <p:blipFill rotWithShape="1">
            <a:blip r:embed="rId19">
              <a:extLst>
                <a:ext uri="{28A0092B-C50C-407E-A947-70E740481C1C}">
                  <a14:useLocalDpi xmlns:a14="http://schemas.microsoft.com/office/drawing/2010/main" val="0"/>
                </a:ext>
              </a:extLst>
            </a:blip>
            <a:srcRect l="67711" t="79901" r="18339" b="15730"/>
            <a:stretch/>
          </p:blipFill>
          <p:spPr>
            <a:xfrm>
              <a:off x="11325864" y="16028635"/>
              <a:ext cx="1266569" cy="323441"/>
            </a:xfrm>
            <a:prstGeom prst="rect">
              <a:avLst/>
            </a:prstGeom>
          </p:spPr>
        </p:pic>
        <p:pic>
          <p:nvPicPr>
            <p:cNvPr id="111" name="Picture 110">
              <a:extLst>
                <a:ext uri="{FF2B5EF4-FFF2-40B4-BE49-F238E27FC236}">
                  <a16:creationId xmlns:a16="http://schemas.microsoft.com/office/drawing/2014/main" id="{BD5A3380-CE30-4DFB-EC22-EC0C9475AAFB}"/>
                </a:ext>
              </a:extLst>
            </p:cNvPr>
            <p:cNvPicPr>
              <a:picLocks noChangeAspect="1"/>
            </p:cNvPicPr>
            <p:nvPr/>
          </p:nvPicPr>
          <p:blipFill rotWithShape="1">
            <a:blip r:embed="rId20">
              <a:extLst>
                <a:ext uri="{28A0092B-C50C-407E-A947-70E740481C1C}">
                  <a14:useLocalDpi xmlns:a14="http://schemas.microsoft.com/office/drawing/2010/main" val="0"/>
                </a:ext>
              </a:extLst>
            </a:blip>
            <a:srcRect l="67712" t="75629" b="20101"/>
            <a:stretch/>
          </p:blipFill>
          <p:spPr>
            <a:xfrm>
              <a:off x="11501293" y="16610100"/>
              <a:ext cx="2931553" cy="316119"/>
            </a:xfrm>
            <a:prstGeom prst="rect">
              <a:avLst/>
            </a:prstGeom>
          </p:spPr>
        </p:pic>
        <p:pic>
          <p:nvPicPr>
            <p:cNvPr id="112" name="Picture 111">
              <a:extLst>
                <a:ext uri="{FF2B5EF4-FFF2-40B4-BE49-F238E27FC236}">
                  <a16:creationId xmlns:a16="http://schemas.microsoft.com/office/drawing/2014/main" id="{BCF87F08-AF80-7A44-8E4C-3F6617A282EB}"/>
                </a:ext>
              </a:extLst>
            </p:cNvPr>
            <p:cNvPicPr>
              <a:picLocks noChangeAspect="1"/>
            </p:cNvPicPr>
            <p:nvPr/>
          </p:nvPicPr>
          <p:blipFill rotWithShape="1">
            <a:blip r:embed="rId19">
              <a:extLst>
                <a:ext uri="{28A0092B-C50C-407E-A947-70E740481C1C}">
                  <a14:useLocalDpi xmlns:a14="http://schemas.microsoft.com/office/drawing/2010/main" val="0"/>
                </a:ext>
              </a:extLst>
            </a:blip>
            <a:srcRect l="67712" t="84107" r="13488" b="12018"/>
            <a:stretch/>
          </p:blipFill>
          <p:spPr>
            <a:xfrm>
              <a:off x="11501293" y="16376128"/>
              <a:ext cx="1706886" cy="286800"/>
            </a:xfrm>
            <a:prstGeom prst="rect">
              <a:avLst/>
            </a:prstGeom>
          </p:spPr>
        </p:pic>
      </p:grpSp>
      <p:pic>
        <p:nvPicPr>
          <p:cNvPr id="113" name="Graphic 112">
            <a:extLst>
              <a:ext uri="{FF2B5EF4-FFF2-40B4-BE49-F238E27FC236}">
                <a16:creationId xmlns:a16="http://schemas.microsoft.com/office/drawing/2014/main" id="{84340830-E8E0-42A7-5C94-53E16F12307B}"/>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9736" t="919" r="8103"/>
          <a:stretch/>
        </p:blipFill>
        <p:spPr>
          <a:xfrm>
            <a:off x="364889" y="18286444"/>
            <a:ext cx="14829638" cy="4114799"/>
          </a:xfrm>
          <a:prstGeom prst="rect">
            <a:avLst/>
          </a:prstGeom>
        </p:spPr>
      </p:pic>
      <p:grpSp>
        <p:nvGrpSpPr>
          <p:cNvPr id="114" name="Group 113">
            <a:extLst>
              <a:ext uri="{FF2B5EF4-FFF2-40B4-BE49-F238E27FC236}">
                <a16:creationId xmlns:a16="http://schemas.microsoft.com/office/drawing/2014/main" id="{59B5872F-C6C1-B243-8C61-49AC2C3A89F7}"/>
              </a:ext>
            </a:extLst>
          </p:cNvPr>
          <p:cNvGrpSpPr/>
          <p:nvPr/>
        </p:nvGrpSpPr>
        <p:grpSpPr>
          <a:xfrm>
            <a:off x="2177925" y="17710424"/>
            <a:ext cx="4571860" cy="505015"/>
            <a:chOff x="1710907" y="6353776"/>
            <a:chExt cx="1563997" cy="159487"/>
          </a:xfrm>
        </p:grpSpPr>
        <p:pic>
          <p:nvPicPr>
            <p:cNvPr id="115" name="Graphic 114">
              <a:extLst>
                <a:ext uri="{FF2B5EF4-FFF2-40B4-BE49-F238E27FC236}">
                  <a16:creationId xmlns:a16="http://schemas.microsoft.com/office/drawing/2014/main" id="{B2C94AC6-364F-5467-7BED-F09226EACD64}"/>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47882" t="13200" r="43522" b="81869"/>
            <a:stretch/>
          </p:blipFill>
          <p:spPr>
            <a:xfrm>
              <a:off x="1710907" y="6353776"/>
              <a:ext cx="770363" cy="135611"/>
            </a:xfrm>
            <a:prstGeom prst="rect">
              <a:avLst/>
            </a:prstGeom>
          </p:spPr>
        </p:pic>
        <p:pic>
          <p:nvPicPr>
            <p:cNvPr id="116" name="Graphic 115">
              <a:extLst>
                <a:ext uri="{FF2B5EF4-FFF2-40B4-BE49-F238E27FC236}">
                  <a16:creationId xmlns:a16="http://schemas.microsoft.com/office/drawing/2014/main" id="{38EB471C-B9B9-0CE5-5348-9BCBB9A6E9F3}"/>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47882" t="17263" r="43522" b="76937"/>
            <a:stretch/>
          </p:blipFill>
          <p:spPr>
            <a:xfrm>
              <a:off x="2504541" y="6353776"/>
              <a:ext cx="770363" cy="159487"/>
            </a:xfrm>
            <a:prstGeom prst="rect">
              <a:avLst/>
            </a:prstGeom>
          </p:spPr>
        </p:pic>
      </p:grpSp>
      <p:sp>
        <p:nvSpPr>
          <p:cNvPr id="120" name="TextBox 119">
            <a:extLst>
              <a:ext uri="{FF2B5EF4-FFF2-40B4-BE49-F238E27FC236}">
                <a16:creationId xmlns:a16="http://schemas.microsoft.com/office/drawing/2014/main" id="{1EBE4C8D-8BFC-1472-26FE-0F58B2DB6022}"/>
              </a:ext>
            </a:extLst>
          </p:cNvPr>
          <p:cNvSpPr txBox="1"/>
          <p:nvPr/>
        </p:nvSpPr>
        <p:spPr>
          <a:xfrm>
            <a:off x="17188601" y="26718613"/>
            <a:ext cx="11246897" cy="369332"/>
          </a:xfrm>
          <a:prstGeom prst="rect">
            <a:avLst/>
          </a:prstGeom>
          <a:noFill/>
        </p:spPr>
        <p:txBody>
          <a:bodyPr wrap="square" rtlCol="0">
            <a:spAutoFit/>
          </a:bodyPr>
          <a:lstStyle/>
          <a:p>
            <a:pPr algn="ctr"/>
            <a:r>
              <a:rPr lang="en-US" i="1" dirty="0">
                <a:latin typeface="Avenir Book" panose="02000503020000020003" pitchFamily="2" charset="0"/>
              </a:rPr>
              <a:t>Figure 4: </a:t>
            </a:r>
            <a:r>
              <a:rPr lang="en-US" dirty="0">
                <a:latin typeface="Avenir Book" panose="02000503020000020003" pitchFamily="2" charset="0"/>
              </a:rPr>
              <a:t>Comparison between the Inferred life history traits from data for pairwise vs community settings </a:t>
            </a:r>
          </a:p>
        </p:txBody>
      </p:sp>
      <p:grpSp>
        <p:nvGrpSpPr>
          <p:cNvPr id="54" name="Group 53">
            <a:extLst>
              <a:ext uri="{FF2B5EF4-FFF2-40B4-BE49-F238E27FC236}">
                <a16:creationId xmlns:a16="http://schemas.microsoft.com/office/drawing/2014/main" id="{163CFE67-0737-5F08-B7F9-94FC756C6B2E}"/>
              </a:ext>
            </a:extLst>
          </p:cNvPr>
          <p:cNvGrpSpPr/>
          <p:nvPr/>
        </p:nvGrpSpPr>
        <p:grpSpPr>
          <a:xfrm>
            <a:off x="15249994" y="11735667"/>
            <a:ext cx="15029691" cy="7244336"/>
            <a:chOff x="15526754" y="19787200"/>
            <a:chExt cx="15029691" cy="7244336"/>
          </a:xfrm>
        </p:grpSpPr>
        <p:pic>
          <p:nvPicPr>
            <p:cNvPr id="11" name="Graphic 10">
              <a:extLst>
                <a:ext uri="{FF2B5EF4-FFF2-40B4-BE49-F238E27FC236}">
                  <a16:creationId xmlns:a16="http://schemas.microsoft.com/office/drawing/2014/main" id="{F70F6623-078C-7944-F511-7FAC96FEA178}"/>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5938" t="5983" r="8364" b="3110"/>
            <a:stretch/>
          </p:blipFill>
          <p:spPr>
            <a:xfrm>
              <a:off x="15526754" y="19787200"/>
              <a:ext cx="15029691" cy="7244336"/>
            </a:xfrm>
            <a:prstGeom prst="rect">
              <a:avLst/>
            </a:prstGeom>
          </p:spPr>
        </p:pic>
        <p:grpSp>
          <p:nvGrpSpPr>
            <p:cNvPr id="36" name="Group 35">
              <a:extLst>
                <a:ext uri="{FF2B5EF4-FFF2-40B4-BE49-F238E27FC236}">
                  <a16:creationId xmlns:a16="http://schemas.microsoft.com/office/drawing/2014/main" id="{37AC6563-5243-294F-9699-3903F0B9313F}"/>
                </a:ext>
              </a:extLst>
            </p:cNvPr>
            <p:cNvGrpSpPr/>
            <p:nvPr/>
          </p:nvGrpSpPr>
          <p:grpSpPr>
            <a:xfrm>
              <a:off x="18566106" y="22695253"/>
              <a:ext cx="1237130" cy="1226457"/>
              <a:chOff x="18566106" y="22695253"/>
              <a:chExt cx="1237130" cy="1226457"/>
            </a:xfrm>
          </p:grpSpPr>
          <p:cxnSp>
            <p:nvCxnSpPr>
              <p:cNvPr id="295" name="Straight Arrow Connector 294">
                <a:extLst>
                  <a:ext uri="{FF2B5EF4-FFF2-40B4-BE49-F238E27FC236}">
                    <a16:creationId xmlns:a16="http://schemas.microsoft.com/office/drawing/2014/main" id="{96483426-F703-A4E9-A379-5AB202DDCBA2}"/>
                  </a:ext>
                </a:extLst>
              </p:cNvPr>
              <p:cNvCxnSpPr>
                <a:cxnSpLocks/>
              </p:cNvCxnSpPr>
              <p:nvPr/>
            </p:nvCxnSpPr>
            <p:spPr>
              <a:xfrm flipH="1" flipV="1">
                <a:off x="18574758" y="22695253"/>
                <a:ext cx="1228478" cy="1226457"/>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A6C3A84C-BC40-4433-0104-28E9E86E53A1}"/>
                  </a:ext>
                </a:extLst>
              </p:cNvPr>
              <p:cNvCxnSpPr>
                <a:cxnSpLocks/>
              </p:cNvCxnSpPr>
              <p:nvPr/>
            </p:nvCxnSpPr>
            <p:spPr>
              <a:xfrm flipH="1">
                <a:off x="18566106" y="22695505"/>
                <a:ext cx="1237130" cy="1226205"/>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87" name="Straight Arrow Connector 286">
              <a:extLst>
                <a:ext uri="{FF2B5EF4-FFF2-40B4-BE49-F238E27FC236}">
                  <a16:creationId xmlns:a16="http://schemas.microsoft.com/office/drawing/2014/main" id="{094973E4-6118-CDA0-2B2D-13661B8CF640}"/>
                </a:ext>
              </a:extLst>
            </p:cNvPr>
            <p:cNvCxnSpPr>
              <a:cxnSpLocks/>
            </p:cNvCxnSpPr>
            <p:nvPr/>
          </p:nvCxnSpPr>
          <p:spPr>
            <a:xfrm>
              <a:off x="21427953" y="22714511"/>
              <a:ext cx="0" cy="1207199"/>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4E70CB04-BEFC-0AF6-E7B0-31475F3035F3}"/>
                </a:ext>
              </a:extLst>
            </p:cNvPr>
            <p:cNvGrpSpPr/>
            <p:nvPr/>
          </p:nvGrpSpPr>
          <p:grpSpPr>
            <a:xfrm>
              <a:off x="27361763" y="22695253"/>
              <a:ext cx="1237130" cy="1226457"/>
              <a:chOff x="18566106" y="22695253"/>
              <a:chExt cx="1237130" cy="1226457"/>
            </a:xfrm>
          </p:grpSpPr>
          <p:cxnSp>
            <p:nvCxnSpPr>
              <p:cNvPr id="45" name="Straight Arrow Connector 44">
                <a:extLst>
                  <a:ext uri="{FF2B5EF4-FFF2-40B4-BE49-F238E27FC236}">
                    <a16:creationId xmlns:a16="http://schemas.microsoft.com/office/drawing/2014/main" id="{29D8A208-D1CF-304C-0654-EF656F440062}"/>
                  </a:ext>
                </a:extLst>
              </p:cNvPr>
              <p:cNvCxnSpPr>
                <a:cxnSpLocks/>
              </p:cNvCxnSpPr>
              <p:nvPr/>
            </p:nvCxnSpPr>
            <p:spPr>
              <a:xfrm flipH="1" flipV="1">
                <a:off x="18574758" y="22695253"/>
                <a:ext cx="1228478" cy="1226457"/>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AEFC2BD-2CA1-A5C2-F706-6BFCC42E770E}"/>
                  </a:ext>
                </a:extLst>
              </p:cNvPr>
              <p:cNvCxnSpPr>
                <a:cxnSpLocks/>
              </p:cNvCxnSpPr>
              <p:nvPr/>
            </p:nvCxnSpPr>
            <p:spPr>
              <a:xfrm flipH="1">
                <a:off x="18566106" y="22695505"/>
                <a:ext cx="1237130" cy="1226205"/>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A0B1C348-AD74-B9A6-3342-30F0CF8DCAE8}"/>
                </a:ext>
              </a:extLst>
            </p:cNvPr>
            <p:cNvCxnSpPr>
              <a:cxnSpLocks/>
            </p:cNvCxnSpPr>
            <p:nvPr/>
          </p:nvCxnSpPr>
          <p:spPr>
            <a:xfrm>
              <a:off x="27132067" y="22695251"/>
              <a:ext cx="0" cy="1207199"/>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DA8C5A0-2CF3-B5F6-8273-15EE90D5E76F}"/>
                </a:ext>
              </a:extLst>
            </p:cNvPr>
            <p:cNvCxnSpPr>
              <a:cxnSpLocks/>
            </p:cNvCxnSpPr>
            <p:nvPr/>
          </p:nvCxnSpPr>
          <p:spPr>
            <a:xfrm>
              <a:off x="30114751" y="22695252"/>
              <a:ext cx="0" cy="1207199"/>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907D6E6-F545-2D86-F0A1-E3D40DDEBBEE}"/>
                </a:ext>
              </a:extLst>
            </p:cNvPr>
            <p:cNvCxnSpPr>
              <a:cxnSpLocks/>
            </p:cNvCxnSpPr>
            <p:nvPr/>
          </p:nvCxnSpPr>
          <p:spPr>
            <a:xfrm>
              <a:off x="24231145" y="22695250"/>
              <a:ext cx="0" cy="1207199"/>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F8BB4DF-2234-439C-7D79-38BE1ED37F82}"/>
                </a:ext>
              </a:extLst>
            </p:cNvPr>
            <p:cNvCxnSpPr>
              <a:cxnSpLocks/>
            </p:cNvCxnSpPr>
            <p:nvPr/>
          </p:nvCxnSpPr>
          <p:spPr>
            <a:xfrm flipH="1" flipV="1">
              <a:off x="21542775" y="22678552"/>
              <a:ext cx="1228478" cy="1226457"/>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05FF44D-E01A-6CD6-DEE3-42DE43622B84}"/>
              </a:ext>
            </a:extLst>
          </p:cNvPr>
          <p:cNvGrpSpPr/>
          <p:nvPr/>
        </p:nvGrpSpPr>
        <p:grpSpPr>
          <a:xfrm>
            <a:off x="10256802" y="12485249"/>
            <a:ext cx="3860015" cy="3766170"/>
            <a:chOff x="6370390" y="12525023"/>
            <a:chExt cx="3860015" cy="3766170"/>
          </a:xfrm>
        </p:grpSpPr>
        <p:pic>
          <p:nvPicPr>
            <p:cNvPr id="57" name="Graphic 56">
              <a:extLst>
                <a:ext uri="{FF2B5EF4-FFF2-40B4-BE49-F238E27FC236}">
                  <a16:creationId xmlns:a16="http://schemas.microsoft.com/office/drawing/2014/main" id="{5BE7A82E-6DE2-A867-90CE-2C1B3CFF079E}"/>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9508" t="5206" r="70212" b="51181"/>
            <a:stretch/>
          </p:blipFill>
          <p:spPr>
            <a:xfrm>
              <a:off x="6784850" y="12525023"/>
              <a:ext cx="3445555" cy="3729696"/>
            </a:xfrm>
            <a:prstGeom prst="rect">
              <a:avLst/>
            </a:prstGeom>
          </p:spPr>
        </p:pic>
        <p:pic>
          <p:nvPicPr>
            <p:cNvPr id="58" name="Graphic 57">
              <a:extLst>
                <a:ext uri="{FF2B5EF4-FFF2-40B4-BE49-F238E27FC236}">
                  <a16:creationId xmlns:a16="http://schemas.microsoft.com/office/drawing/2014/main" id="{488D15DD-A53A-1DFF-0391-B2E910D533A1}"/>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44057" t="94612" r="40755" b="299"/>
            <a:stretch/>
          </p:blipFill>
          <p:spPr>
            <a:xfrm>
              <a:off x="7898455" y="16012870"/>
              <a:ext cx="1650289" cy="278323"/>
            </a:xfrm>
            <a:prstGeom prst="rect">
              <a:avLst/>
            </a:prstGeom>
          </p:spPr>
        </p:pic>
        <p:pic>
          <p:nvPicPr>
            <p:cNvPr id="59" name="Graphic 58">
              <a:extLst>
                <a:ext uri="{FF2B5EF4-FFF2-40B4-BE49-F238E27FC236}">
                  <a16:creationId xmlns:a16="http://schemas.microsoft.com/office/drawing/2014/main" id="{25096D75-C123-C90E-B678-A996C4BFF4BC}"/>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5734" t="24933" r="90751" b="29828"/>
            <a:stretch/>
          </p:blipFill>
          <p:spPr>
            <a:xfrm>
              <a:off x="6370390" y="13037855"/>
              <a:ext cx="382207" cy="2477025"/>
            </a:xfrm>
            <a:prstGeom prst="rect">
              <a:avLst/>
            </a:prstGeom>
          </p:spPr>
        </p:pic>
      </p:grpSp>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DE5E3036-017A-D000-0CED-1F7C54141896}"/>
                  </a:ext>
                </a:extLst>
              </p:cNvPr>
              <p:cNvSpPr txBox="1"/>
              <p:nvPr/>
            </p:nvSpPr>
            <p:spPr>
              <a:xfrm>
                <a:off x="7333291" y="13079804"/>
                <a:ext cx="7358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oMath>
                  </m:oMathPara>
                </a14:m>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p:sp>
            <p:nvSpPr>
              <p:cNvPr id="147" name="TextBox 146">
                <a:extLst>
                  <a:ext uri="{FF2B5EF4-FFF2-40B4-BE49-F238E27FC236}">
                    <a16:creationId xmlns:a16="http://schemas.microsoft.com/office/drawing/2014/main" id="{DE5E3036-017A-D000-0CED-1F7C54141896}"/>
                  </a:ext>
                </a:extLst>
              </p:cNvPr>
              <p:cNvSpPr txBox="1">
                <a:spLocks noRot="1" noChangeAspect="1" noMove="1" noResize="1" noEditPoints="1" noAdjustHandles="1" noChangeArrowheads="1" noChangeShapeType="1" noTextEdit="1"/>
              </p:cNvSpPr>
              <p:nvPr/>
            </p:nvSpPr>
            <p:spPr>
              <a:xfrm>
                <a:off x="7333291" y="13079804"/>
                <a:ext cx="735844" cy="369332"/>
              </a:xfrm>
              <a:prstGeom prst="rect">
                <a:avLst/>
              </a:prstGeom>
              <a:blipFill>
                <a:blip r:embed="rId29"/>
                <a:stretch>
                  <a:fillRect b="-1379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D40FEC71-25C9-C85B-8DD9-1B3286C3ACED}"/>
              </a:ext>
            </a:extLst>
          </p:cNvPr>
          <p:cNvGrpSpPr/>
          <p:nvPr/>
        </p:nvGrpSpPr>
        <p:grpSpPr>
          <a:xfrm>
            <a:off x="345400" y="24296485"/>
            <a:ext cx="6168646" cy="5041865"/>
            <a:chOff x="2378394" y="-97506"/>
            <a:chExt cx="3655660" cy="3233907"/>
          </a:xfrm>
        </p:grpSpPr>
        <p:grpSp>
          <p:nvGrpSpPr>
            <p:cNvPr id="13" name="Group 12">
              <a:extLst>
                <a:ext uri="{FF2B5EF4-FFF2-40B4-BE49-F238E27FC236}">
                  <a16:creationId xmlns:a16="http://schemas.microsoft.com/office/drawing/2014/main" id="{A6B37356-A34A-6899-637E-88230E702C90}"/>
                </a:ext>
              </a:extLst>
            </p:cNvPr>
            <p:cNvGrpSpPr/>
            <p:nvPr/>
          </p:nvGrpSpPr>
          <p:grpSpPr>
            <a:xfrm>
              <a:off x="2684382" y="1075072"/>
              <a:ext cx="156736" cy="1397072"/>
              <a:chOff x="3200400" y="566615"/>
              <a:chExt cx="214313" cy="1749845"/>
            </a:xfrm>
          </p:grpSpPr>
          <p:sp>
            <p:nvSpPr>
              <p:cNvPr id="280" name="Oval 279">
                <a:extLst>
                  <a:ext uri="{FF2B5EF4-FFF2-40B4-BE49-F238E27FC236}">
                    <a16:creationId xmlns:a16="http://schemas.microsoft.com/office/drawing/2014/main" id="{950F8244-7BD0-C1CB-425C-04B5BE136C75}"/>
                  </a:ext>
                </a:extLst>
              </p:cNvPr>
              <p:cNvSpPr/>
              <p:nvPr/>
            </p:nvSpPr>
            <p:spPr>
              <a:xfrm>
                <a:off x="3200400" y="566615"/>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1" name="Oval 280">
                <a:extLst>
                  <a:ext uri="{FF2B5EF4-FFF2-40B4-BE49-F238E27FC236}">
                    <a16:creationId xmlns:a16="http://schemas.microsoft.com/office/drawing/2014/main" id="{72C4678E-CA43-BFE1-729E-C670DDFF83A0}"/>
                  </a:ext>
                </a:extLst>
              </p:cNvPr>
              <p:cNvSpPr/>
              <p:nvPr/>
            </p:nvSpPr>
            <p:spPr>
              <a:xfrm>
                <a:off x="3206719" y="955543"/>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Oval 281">
                <a:extLst>
                  <a:ext uri="{FF2B5EF4-FFF2-40B4-BE49-F238E27FC236}">
                    <a16:creationId xmlns:a16="http://schemas.microsoft.com/office/drawing/2014/main" id="{8F55390D-CE91-ABD7-6C68-1F0A0A8C4A82}"/>
                  </a:ext>
                </a:extLst>
              </p:cNvPr>
              <p:cNvSpPr/>
              <p:nvPr/>
            </p:nvSpPr>
            <p:spPr>
              <a:xfrm>
                <a:off x="3220580" y="1344471"/>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a:extLst>
                  <a:ext uri="{FF2B5EF4-FFF2-40B4-BE49-F238E27FC236}">
                    <a16:creationId xmlns:a16="http://schemas.microsoft.com/office/drawing/2014/main" id="{0DF253B3-9109-CCD1-10DA-E6EE971DB044}"/>
                  </a:ext>
                </a:extLst>
              </p:cNvPr>
              <p:cNvSpPr/>
              <p:nvPr/>
            </p:nvSpPr>
            <p:spPr>
              <a:xfrm>
                <a:off x="3220580" y="1733399"/>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Oval 283">
                <a:extLst>
                  <a:ext uri="{FF2B5EF4-FFF2-40B4-BE49-F238E27FC236}">
                    <a16:creationId xmlns:a16="http://schemas.microsoft.com/office/drawing/2014/main" id="{E9D2229F-A6FB-2DEE-6B82-91C83532B420}"/>
                  </a:ext>
                </a:extLst>
              </p:cNvPr>
              <p:cNvSpPr/>
              <p:nvPr/>
            </p:nvSpPr>
            <p:spPr>
              <a:xfrm>
                <a:off x="3220579" y="2122327"/>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078FFD2F-3BB0-D13D-1730-70971440BFDB}"/>
                </a:ext>
              </a:extLst>
            </p:cNvPr>
            <p:cNvGrpSpPr/>
            <p:nvPr/>
          </p:nvGrpSpPr>
          <p:grpSpPr>
            <a:xfrm>
              <a:off x="5596371" y="1056002"/>
              <a:ext cx="156736" cy="1397072"/>
              <a:chOff x="5582986" y="574647"/>
              <a:chExt cx="214313" cy="1749845"/>
            </a:xfrm>
          </p:grpSpPr>
          <p:sp>
            <p:nvSpPr>
              <p:cNvPr id="275" name="Oval 274">
                <a:extLst>
                  <a:ext uri="{FF2B5EF4-FFF2-40B4-BE49-F238E27FC236}">
                    <a16:creationId xmlns:a16="http://schemas.microsoft.com/office/drawing/2014/main" id="{0C2182EE-69C3-38D6-0542-448C0DDE9165}"/>
                  </a:ext>
                </a:extLst>
              </p:cNvPr>
              <p:cNvSpPr/>
              <p:nvPr/>
            </p:nvSpPr>
            <p:spPr>
              <a:xfrm>
                <a:off x="5582986" y="574647"/>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Oval 275">
                <a:extLst>
                  <a:ext uri="{FF2B5EF4-FFF2-40B4-BE49-F238E27FC236}">
                    <a16:creationId xmlns:a16="http://schemas.microsoft.com/office/drawing/2014/main" id="{D23C7050-5973-4F36-A4B9-9924327BD52E}"/>
                  </a:ext>
                </a:extLst>
              </p:cNvPr>
              <p:cNvSpPr/>
              <p:nvPr/>
            </p:nvSpPr>
            <p:spPr>
              <a:xfrm>
                <a:off x="5589305" y="963575"/>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Oval 276">
                <a:extLst>
                  <a:ext uri="{FF2B5EF4-FFF2-40B4-BE49-F238E27FC236}">
                    <a16:creationId xmlns:a16="http://schemas.microsoft.com/office/drawing/2014/main" id="{EE18E2D9-5B05-C800-C6E0-6EAD44B8D9EC}"/>
                  </a:ext>
                </a:extLst>
              </p:cNvPr>
              <p:cNvSpPr/>
              <p:nvPr/>
            </p:nvSpPr>
            <p:spPr>
              <a:xfrm>
                <a:off x="5603166" y="1352503"/>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Oval 277">
                <a:extLst>
                  <a:ext uri="{FF2B5EF4-FFF2-40B4-BE49-F238E27FC236}">
                    <a16:creationId xmlns:a16="http://schemas.microsoft.com/office/drawing/2014/main" id="{DCD77BFE-0554-630A-F81D-E51B7734C2AA}"/>
                  </a:ext>
                </a:extLst>
              </p:cNvPr>
              <p:cNvSpPr/>
              <p:nvPr/>
            </p:nvSpPr>
            <p:spPr>
              <a:xfrm>
                <a:off x="5603166" y="1741431"/>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a:extLst>
                  <a:ext uri="{FF2B5EF4-FFF2-40B4-BE49-F238E27FC236}">
                    <a16:creationId xmlns:a16="http://schemas.microsoft.com/office/drawing/2014/main" id="{12414A25-3EC1-BE55-8310-58EFC0E3DF27}"/>
                  </a:ext>
                </a:extLst>
              </p:cNvPr>
              <p:cNvSpPr/>
              <p:nvPr/>
            </p:nvSpPr>
            <p:spPr>
              <a:xfrm>
                <a:off x="5603165" y="2130359"/>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BE1E8E6D-C870-C493-8457-90555356F554}"/>
                </a:ext>
              </a:extLst>
            </p:cNvPr>
            <p:cNvGrpSpPr/>
            <p:nvPr/>
          </p:nvGrpSpPr>
          <p:grpSpPr>
            <a:xfrm>
              <a:off x="3322719" y="782782"/>
              <a:ext cx="208433" cy="1978292"/>
              <a:chOff x="3353744" y="537705"/>
              <a:chExt cx="285002" cy="2477829"/>
            </a:xfrm>
          </p:grpSpPr>
          <p:sp>
            <p:nvSpPr>
              <p:cNvPr id="266" name="Rounded Rectangle 265">
                <a:extLst>
                  <a:ext uri="{FF2B5EF4-FFF2-40B4-BE49-F238E27FC236}">
                    <a16:creationId xmlns:a16="http://schemas.microsoft.com/office/drawing/2014/main" id="{1E4BC16C-DCFD-C4F2-428A-D1630FF38015}"/>
                  </a:ext>
                </a:extLst>
              </p:cNvPr>
              <p:cNvSpPr/>
              <p:nvPr/>
            </p:nvSpPr>
            <p:spPr>
              <a:xfrm>
                <a:off x="3353744" y="53770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ounded Rectangle 266">
                <a:extLst>
                  <a:ext uri="{FF2B5EF4-FFF2-40B4-BE49-F238E27FC236}">
                    <a16:creationId xmlns:a16="http://schemas.microsoft.com/office/drawing/2014/main" id="{F8AA1888-A376-3001-61FC-6811947C5005}"/>
                  </a:ext>
                </a:extLst>
              </p:cNvPr>
              <p:cNvSpPr/>
              <p:nvPr/>
            </p:nvSpPr>
            <p:spPr>
              <a:xfrm>
                <a:off x="3353744" y="82125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a:extLst>
                  <a:ext uri="{FF2B5EF4-FFF2-40B4-BE49-F238E27FC236}">
                    <a16:creationId xmlns:a16="http://schemas.microsoft.com/office/drawing/2014/main" id="{5DD39939-88F9-A0F1-3F0C-9BA806F9E3CC}"/>
                  </a:ext>
                </a:extLst>
              </p:cNvPr>
              <p:cNvSpPr/>
              <p:nvPr/>
            </p:nvSpPr>
            <p:spPr>
              <a:xfrm>
                <a:off x="3353744" y="1112878"/>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ounded Rectangle 268">
                <a:extLst>
                  <a:ext uri="{FF2B5EF4-FFF2-40B4-BE49-F238E27FC236}">
                    <a16:creationId xmlns:a16="http://schemas.microsoft.com/office/drawing/2014/main" id="{FA483D21-2ABB-6179-2F23-884D84871F36}"/>
                  </a:ext>
                </a:extLst>
              </p:cNvPr>
              <p:cNvSpPr/>
              <p:nvPr/>
            </p:nvSpPr>
            <p:spPr>
              <a:xfrm>
                <a:off x="3353744" y="139866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ounded Rectangle 269">
                <a:extLst>
                  <a:ext uri="{FF2B5EF4-FFF2-40B4-BE49-F238E27FC236}">
                    <a16:creationId xmlns:a16="http://schemas.microsoft.com/office/drawing/2014/main" id="{3A3A119B-B602-A5DF-633E-B83982EA2D18}"/>
                  </a:ext>
                </a:extLst>
              </p:cNvPr>
              <p:cNvSpPr/>
              <p:nvPr/>
            </p:nvSpPr>
            <p:spPr>
              <a:xfrm>
                <a:off x="3353744" y="1684452"/>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ounded Rectangle 270">
                <a:extLst>
                  <a:ext uri="{FF2B5EF4-FFF2-40B4-BE49-F238E27FC236}">
                    <a16:creationId xmlns:a16="http://schemas.microsoft.com/office/drawing/2014/main" id="{106B3090-15A1-CFF8-4EAE-E0C27D595507}"/>
                  </a:ext>
                </a:extLst>
              </p:cNvPr>
              <p:cNvSpPr/>
              <p:nvPr/>
            </p:nvSpPr>
            <p:spPr>
              <a:xfrm>
                <a:off x="3353744" y="197350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ounded Rectangle 271">
                <a:extLst>
                  <a:ext uri="{FF2B5EF4-FFF2-40B4-BE49-F238E27FC236}">
                    <a16:creationId xmlns:a16="http://schemas.microsoft.com/office/drawing/2014/main" id="{4C60EDC0-8146-B7C9-E0C8-BD5EA462307B}"/>
                  </a:ext>
                </a:extLst>
              </p:cNvPr>
              <p:cNvSpPr/>
              <p:nvPr/>
            </p:nvSpPr>
            <p:spPr>
              <a:xfrm>
                <a:off x="3353744" y="2265126"/>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ounded Rectangle 272">
                <a:extLst>
                  <a:ext uri="{FF2B5EF4-FFF2-40B4-BE49-F238E27FC236}">
                    <a16:creationId xmlns:a16="http://schemas.microsoft.com/office/drawing/2014/main" id="{C0978E02-45B5-C851-D10F-C916CEBC6A2C}"/>
                  </a:ext>
                </a:extLst>
              </p:cNvPr>
              <p:cNvSpPr/>
              <p:nvPr/>
            </p:nvSpPr>
            <p:spPr>
              <a:xfrm>
                <a:off x="3353744" y="255091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ounded Rectangle 273">
                <a:extLst>
                  <a:ext uri="{FF2B5EF4-FFF2-40B4-BE49-F238E27FC236}">
                    <a16:creationId xmlns:a16="http://schemas.microsoft.com/office/drawing/2014/main" id="{D7D97525-53BE-7131-A0F1-D757CC7AC3FE}"/>
                  </a:ext>
                </a:extLst>
              </p:cNvPr>
              <p:cNvSpPr/>
              <p:nvPr/>
            </p:nvSpPr>
            <p:spPr>
              <a:xfrm>
                <a:off x="3353744" y="2836700"/>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Arrow Connector 20">
              <a:extLst>
                <a:ext uri="{FF2B5EF4-FFF2-40B4-BE49-F238E27FC236}">
                  <a16:creationId xmlns:a16="http://schemas.microsoft.com/office/drawing/2014/main" id="{2B9BE1B5-B301-73EB-5FAA-F1E99B528E15}"/>
                </a:ext>
              </a:extLst>
            </p:cNvPr>
            <p:cNvCxnSpPr>
              <a:cxnSpLocks/>
              <a:stCxn id="280" idx="6"/>
              <a:endCxn id="266" idx="1"/>
            </p:cNvCxnSpPr>
            <p:nvPr/>
          </p:nvCxnSpPr>
          <p:spPr>
            <a:xfrm flipV="1">
              <a:off x="2826360" y="854173"/>
              <a:ext cx="496359" cy="298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D55555-9A20-8D3B-EE5D-B91D4D1D32DD}"/>
                </a:ext>
              </a:extLst>
            </p:cNvPr>
            <p:cNvCxnSpPr>
              <a:cxnSpLocks/>
              <a:stCxn id="281" idx="6"/>
              <a:endCxn id="267" idx="1"/>
            </p:cNvCxnSpPr>
            <p:nvPr/>
          </p:nvCxnSpPr>
          <p:spPr>
            <a:xfrm flipV="1">
              <a:off x="2830981" y="1080559"/>
              <a:ext cx="491738" cy="382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CC0BB0F-8A14-A7EC-F83A-8ADB64A6478B}"/>
                </a:ext>
              </a:extLst>
            </p:cNvPr>
            <p:cNvCxnSpPr>
              <a:cxnSpLocks/>
              <a:stCxn id="281" idx="6"/>
              <a:endCxn id="268" idx="1"/>
            </p:cNvCxnSpPr>
            <p:nvPr/>
          </p:nvCxnSpPr>
          <p:spPr>
            <a:xfrm flipV="1">
              <a:off x="2830981" y="1313390"/>
              <a:ext cx="491738" cy="149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C274CE-13BF-C562-1455-F776E98C4662}"/>
                </a:ext>
              </a:extLst>
            </p:cNvPr>
            <p:cNvCxnSpPr>
              <a:cxnSpLocks/>
              <a:stCxn id="281" idx="6"/>
              <a:endCxn id="269" idx="1"/>
            </p:cNvCxnSpPr>
            <p:nvPr/>
          </p:nvCxnSpPr>
          <p:spPr>
            <a:xfrm>
              <a:off x="2830981" y="1463089"/>
              <a:ext cx="491738" cy="78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63FCA6E-647F-014F-3931-543D9BB90F0D}"/>
                </a:ext>
              </a:extLst>
            </p:cNvPr>
            <p:cNvCxnSpPr>
              <a:cxnSpLocks/>
              <a:stCxn id="282" idx="6"/>
              <a:endCxn id="270" idx="1"/>
            </p:cNvCxnSpPr>
            <p:nvPr/>
          </p:nvCxnSpPr>
          <p:spPr>
            <a:xfrm flipV="1">
              <a:off x="2841118" y="1769733"/>
              <a:ext cx="481601" cy="3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F9194DF-121E-EF06-26E7-E83631DC3AE6}"/>
                </a:ext>
              </a:extLst>
            </p:cNvPr>
            <p:cNvCxnSpPr>
              <a:cxnSpLocks/>
              <a:stCxn id="283" idx="6"/>
              <a:endCxn id="271" idx="1"/>
            </p:cNvCxnSpPr>
            <p:nvPr/>
          </p:nvCxnSpPr>
          <p:spPr>
            <a:xfrm flipV="1">
              <a:off x="2841118" y="2000510"/>
              <a:ext cx="481601" cy="8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B01F7C6-3C8E-5E2E-0776-F19743DFE9B7}"/>
                </a:ext>
              </a:extLst>
            </p:cNvPr>
            <p:cNvCxnSpPr>
              <a:cxnSpLocks/>
              <a:stCxn id="283" idx="6"/>
              <a:endCxn id="272" idx="1"/>
            </p:cNvCxnSpPr>
            <p:nvPr/>
          </p:nvCxnSpPr>
          <p:spPr>
            <a:xfrm>
              <a:off x="2841118" y="2084128"/>
              <a:ext cx="481601" cy="149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165743F-F6E3-C672-2FFE-0E011E04C61A}"/>
                </a:ext>
              </a:extLst>
            </p:cNvPr>
            <p:cNvCxnSpPr>
              <a:cxnSpLocks/>
              <a:stCxn id="284" idx="6"/>
              <a:endCxn id="273" idx="1"/>
            </p:cNvCxnSpPr>
            <p:nvPr/>
          </p:nvCxnSpPr>
          <p:spPr>
            <a:xfrm>
              <a:off x="2841118" y="2394647"/>
              <a:ext cx="481601" cy="66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A7A32F5-1C98-8358-53DB-8475BA0AEFE1}"/>
                </a:ext>
              </a:extLst>
            </p:cNvPr>
            <p:cNvCxnSpPr>
              <a:cxnSpLocks/>
              <a:stCxn id="284" idx="6"/>
              <a:endCxn id="274" idx="1"/>
            </p:cNvCxnSpPr>
            <p:nvPr/>
          </p:nvCxnSpPr>
          <p:spPr>
            <a:xfrm>
              <a:off x="2841118" y="2394647"/>
              <a:ext cx="481601" cy="295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20B37986-A2FA-98EF-D137-0085B1787E55}"/>
                </a:ext>
              </a:extLst>
            </p:cNvPr>
            <p:cNvGrpSpPr/>
            <p:nvPr/>
          </p:nvGrpSpPr>
          <p:grpSpPr>
            <a:xfrm>
              <a:off x="5098490" y="782782"/>
              <a:ext cx="208433" cy="1978292"/>
              <a:chOff x="3353744" y="537705"/>
              <a:chExt cx="285002" cy="2477829"/>
            </a:xfrm>
          </p:grpSpPr>
          <p:sp>
            <p:nvSpPr>
              <p:cNvPr id="257" name="Rounded Rectangle 256">
                <a:extLst>
                  <a:ext uri="{FF2B5EF4-FFF2-40B4-BE49-F238E27FC236}">
                    <a16:creationId xmlns:a16="http://schemas.microsoft.com/office/drawing/2014/main" id="{56156F3A-B906-2785-9D81-58A4CAC439F8}"/>
                  </a:ext>
                </a:extLst>
              </p:cNvPr>
              <p:cNvSpPr/>
              <p:nvPr/>
            </p:nvSpPr>
            <p:spPr>
              <a:xfrm>
                <a:off x="3353744" y="537705"/>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ounded Rectangle 257">
                <a:extLst>
                  <a:ext uri="{FF2B5EF4-FFF2-40B4-BE49-F238E27FC236}">
                    <a16:creationId xmlns:a16="http://schemas.microsoft.com/office/drawing/2014/main" id="{6FE6F8E1-1740-10FB-789A-4069934326DE}"/>
                  </a:ext>
                </a:extLst>
              </p:cNvPr>
              <p:cNvSpPr/>
              <p:nvPr/>
            </p:nvSpPr>
            <p:spPr>
              <a:xfrm>
                <a:off x="3353744" y="821255"/>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a:extLst>
                  <a:ext uri="{FF2B5EF4-FFF2-40B4-BE49-F238E27FC236}">
                    <a16:creationId xmlns:a16="http://schemas.microsoft.com/office/drawing/2014/main" id="{9459980E-CF84-6A2B-DE6D-DDC7CC701BD4}"/>
                  </a:ext>
                </a:extLst>
              </p:cNvPr>
              <p:cNvSpPr/>
              <p:nvPr/>
            </p:nvSpPr>
            <p:spPr>
              <a:xfrm>
                <a:off x="3353744" y="1112878"/>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a:extLst>
                  <a:ext uri="{FF2B5EF4-FFF2-40B4-BE49-F238E27FC236}">
                    <a16:creationId xmlns:a16="http://schemas.microsoft.com/office/drawing/2014/main" id="{03FE8C53-2695-0D9E-2E61-E5FA245E51A3}"/>
                  </a:ext>
                </a:extLst>
              </p:cNvPr>
              <p:cNvSpPr/>
              <p:nvPr/>
            </p:nvSpPr>
            <p:spPr>
              <a:xfrm>
                <a:off x="3353744" y="1398665"/>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ounded Rectangle 260">
                <a:extLst>
                  <a:ext uri="{FF2B5EF4-FFF2-40B4-BE49-F238E27FC236}">
                    <a16:creationId xmlns:a16="http://schemas.microsoft.com/office/drawing/2014/main" id="{023AE158-53DE-42FB-5EE3-D0955891175F}"/>
                  </a:ext>
                </a:extLst>
              </p:cNvPr>
              <p:cNvSpPr/>
              <p:nvPr/>
            </p:nvSpPr>
            <p:spPr>
              <a:xfrm>
                <a:off x="3353744" y="1684452"/>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a:extLst>
                  <a:ext uri="{FF2B5EF4-FFF2-40B4-BE49-F238E27FC236}">
                    <a16:creationId xmlns:a16="http://schemas.microsoft.com/office/drawing/2014/main" id="{88B45A98-166C-7E7E-5AE0-FB9DB03B95D0}"/>
                  </a:ext>
                </a:extLst>
              </p:cNvPr>
              <p:cNvSpPr/>
              <p:nvPr/>
            </p:nvSpPr>
            <p:spPr>
              <a:xfrm>
                <a:off x="3353744" y="1973503"/>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a:extLst>
                  <a:ext uri="{FF2B5EF4-FFF2-40B4-BE49-F238E27FC236}">
                    <a16:creationId xmlns:a16="http://schemas.microsoft.com/office/drawing/2014/main" id="{82C14EF3-E533-398E-E0A1-3B67D7E18EBA}"/>
                  </a:ext>
                </a:extLst>
              </p:cNvPr>
              <p:cNvSpPr/>
              <p:nvPr/>
            </p:nvSpPr>
            <p:spPr>
              <a:xfrm>
                <a:off x="3353744" y="2265126"/>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ounded Rectangle 263">
                <a:extLst>
                  <a:ext uri="{FF2B5EF4-FFF2-40B4-BE49-F238E27FC236}">
                    <a16:creationId xmlns:a16="http://schemas.microsoft.com/office/drawing/2014/main" id="{90DEB858-A032-9179-5DDC-C0975E0FD332}"/>
                  </a:ext>
                </a:extLst>
              </p:cNvPr>
              <p:cNvSpPr/>
              <p:nvPr/>
            </p:nvSpPr>
            <p:spPr>
              <a:xfrm>
                <a:off x="3353744" y="2550913"/>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a:extLst>
                  <a:ext uri="{FF2B5EF4-FFF2-40B4-BE49-F238E27FC236}">
                    <a16:creationId xmlns:a16="http://schemas.microsoft.com/office/drawing/2014/main" id="{CC969FF7-211F-122A-4A07-743F2EA53CE3}"/>
                  </a:ext>
                </a:extLst>
              </p:cNvPr>
              <p:cNvSpPr/>
              <p:nvPr/>
            </p:nvSpPr>
            <p:spPr>
              <a:xfrm>
                <a:off x="3353744" y="2836700"/>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5" name="Straight Arrow Connector 64">
              <a:extLst>
                <a:ext uri="{FF2B5EF4-FFF2-40B4-BE49-F238E27FC236}">
                  <a16:creationId xmlns:a16="http://schemas.microsoft.com/office/drawing/2014/main" id="{1DF9E252-E275-9B67-EADE-A87B1320E38E}"/>
                </a:ext>
              </a:extLst>
            </p:cNvPr>
            <p:cNvCxnSpPr>
              <a:cxnSpLocks/>
              <a:stCxn id="257" idx="3"/>
              <a:endCxn id="276" idx="1"/>
            </p:cNvCxnSpPr>
            <p:nvPr/>
          </p:nvCxnSpPr>
          <p:spPr>
            <a:xfrm>
              <a:off x="5306923" y="854173"/>
              <a:ext cx="314861" cy="5350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9E6B9ED-946B-3112-C860-5AFC5B65845E}"/>
                </a:ext>
              </a:extLst>
            </p:cNvPr>
            <p:cNvCxnSpPr>
              <a:cxnSpLocks/>
              <a:stCxn id="258" idx="3"/>
              <a:endCxn id="275" idx="2"/>
            </p:cNvCxnSpPr>
            <p:nvPr/>
          </p:nvCxnSpPr>
          <p:spPr>
            <a:xfrm>
              <a:off x="5306923" y="1080559"/>
              <a:ext cx="289448" cy="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0E9B871-EE81-48BA-7229-37175F41314D}"/>
                </a:ext>
              </a:extLst>
            </p:cNvPr>
            <p:cNvCxnSpPr>
              <a:cxnSpLocks/>
              <a:stCxn id="259" idx="3"/>
              <a:endCxn id="276" idx="2"/>
            </p:cNvCxnSpPr>
            <p:nvPr/>
          </p:nvCxnSpPr>
          <p:spPr>
            <a:xfrm>
              <a:off x="5306923" y="1313390"/>
              <a:ext cx="294069" cy="130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59FFD8-B2D7-CBD5-5D85-F268449B8216}"/>
                </a:ext>
              </a:extLst>
            </p:cNvPr>
            <p:cNvCxnSpPr>
              <a:cxnSpLocks/>
              <a:stCxn id="260" idx="3"/>
              <a:endCxn id="277" idx="1"/>
            </p:cNvCxnSpPr>
            <p:nvPr/>
          </p:nvCxnSpPr>
          <p:spPr>
            <a:xfrm>
              <a:off x="5306923" y="1541561"/>
              <a:ext cx="324998" cy="1581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224BB04-C8B2-252E-66DE-5AEFF7B8F773}"/>
                </a:ext>
              </a:extLst>
            </p:cNvPr>
            <p:cNvCxnSpPr>
              <a:cxnSpLocks/>
              <a:stCxn id="261" idx="3"/>
              <a:endCxn id="277" idx="2"/>
            </p:cNvCxnSpPr>
            <p:nvPr/>
          </p:nvCxnSpPr>
          <p:spPr>
            <a:xfrm flipV="1">
              <a:off x="5306923" y="1754538"/>
              <a:ext cx="304206" cy="15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4B7BC59-78D4-E0CE-2CB2-88086D380422}"/>
                </a:ext>
              </a:extLst>
            </p:cNvPr>
            <p:cNvCxnSpPr>
              <a:cxnSpLocks/>
              <a:stCxn id="262" idx="3"/>
              <a:endCxn id="278" idx="2"/>
            </p:cNvCxnSpPr>
            <p:nvPr/>
          </p:nvCxnSpPr>
          <p:spPr>
            <a:xfrm>
              <a:off x="5306923" y="2000510"/>
              <a:ext cx="304206" cy="64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8E5376A-1B53-43E2-8CFE-4C8149CB8EB3}"/>
                </a:ext>
              </a:extLst>
            </p:cNvPr>
            <p:cNvCxnSpPr>
              <a:cxnSpLocks/>
              <a:stCxn id="264" idx="3"/>
              <a:endCxn id="278" idx="3"/>
            </p:cNvCxnSpPr>
            <p:nvPr/>
          </p:nvCxnSpPr>
          <p:spPr>
            <a:xfrm flipV="1">
              <a:off x="5306923" y="2119857"/>
              <a:ext cx="324998" cy="341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747975-E2D3-9A3B-2A55-5A91999727FB}"/>
                </a:ext>
              </a:extLst>
            </p:cNvPr>
            <p:cNvCxnSpPr>
              <a:cxnSpLocks/>
              <a:stCxn id="263" idx="3"/>
              <a:endCxn id="279" idx="1"/>
            </p:cNvCxnSpPr>
            <p:nvPr/>
          </p:nvCxnSpPr>
          <p:spPr>
            <a:xfrm>
              <a:off x="5306923" y="2233341"/>
              <a:ext cx="324998" cy="87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9D81902-75B0-F69A-97D8-EFB93A5E7F45}"/>
                </a:ext>
              </a:extLst>
            </p:cNvPr>
            <p:cNvCxnSpPr>
              <a:cxnSpLocks/>
              <a:stCxn id="265" idx="3"/>
              <a:endCxn id="279" idx="3"/>
            </p:cNvCxnSpPr>
            <p:nvPr/>
          </p:nvCxnSpPr>
          <p:spPr>
            <a:xfrm flipV="1">
              <a:off x="5306923" y="2430376"/>
              <a:ext cx="324998" cy="259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E0F6C0C6-3739-0F61-F8E6-23E76E8385D9}"/>
                </a:ext>
              </a:extLst>
            </p:cNvPr>
            <p:cNvGrpSpPr/>
            <p:nvPr/>
          </p:nvGrpSpPr>
          <p:grpSpPr>
            <a:xfrm>
              <a:off x="4480509" y="776115"/>
              <a:ext cx="208433" cy="1978292"/>
              <a:chOff x="3353744" y="537705"/>
              <a:chExt cx="285002" cy="2477829"/>
            </a:xfrm>
          </p:grpSpPr>
          <p:sp>
            <p:nvSpPr>
              <p:cNvPr id="184" name="Rounded Rectangle 183">
                <a:extLst>
                  <a:ext uri="{FF2B5EF4-FFF2-40B4-BE49-F238E27FC236}">
                    <a16:creationId xmlns:a16="http://schemas.microsoft.com/office/drawing/2014/main" id="{B020D73C-C395-843A-1243-E6B399E5C8D1}"/>
                  </a:ext>
                </a:extLst>
              </p:cNvPr>
              <p:cNvSpPr/>
              <p:nvPr/>
            </p:nvSpPr>
            <p:spPr>
              <a:xfrm>
                <a:off x="3353744" y="53770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ounded Rectangle 184">
                <a:extLst>
                  <a:ext uri="{FF2B5EF4-FFF2-40B4-BE49-F238E27FC236}">
                    <a16:creationId xmlns:a16="http://schemas.microsoft.com/office/drawing/2014/main" id="{4EDF228E-4D56-C8F9-F9A8-ECB1452C6476}"/>
                  </a:ext>
                </a:extLst>
              </p:cNvPr>
              <p:cNvSpPr/>
              <p:nvPr/>
            </p:nvSpPr>
            <p:spPr>
              <a:xfrm>
                <a:off x="3353744" y="82125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a:extLst>
                  <a:ext uri="{FF2B5EF4-FFF2-40B4-BE49-F238E27FC236}">
                    <a16:creationId xmlns:a16="http://schemas.microsoft.com/office/drawing/2014/main" id="{C3D671F3-35E1-703F-FE9E-52AE9BF03B20}"/>
                  </a:ext>
                </a:extLst>
              </p:cNvPr>
              <p:cNvSpPr/>
              <p:nvPr/>
            </p:nvSpPr>
            <p:spPr>
              <a:xfrm>
                <a:off x="3353744" y="1112878"/>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a:extLst>
                  <a:ext uri="{FF2B5EF4-FFF2-40B4-BE49-F238E27FC236}">
                    <a16:creationId xmlns:a16="http://schemas.microsoft.com/office/drawing/2014/main" id="{163B5F0C-1FF2-74D6-B29A-158EDFE6BDA9}"/>
                  </a:ext>
                </a:extLst>
              </p:cNvPr>
              <p:cNvSpPr/>
              <p:nvPr/>
            </p:nvSpPr>
            <p:spPr>
              <a:xfrm>
                <a:off x="3353744" y="139866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07D93B7E-3F4C-64C5-D013-81C50671878F}"/>
                  </a:ext>
                </a:extLst>
              </p:cNvPr>
              <p:cNvSpPr/>
              <p:nvPr/>
            </p:nvSpPr>
            <p:spPr>
              <a:xfrm>
                <a:off x="3353744" y="1684452"/>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a:extLst>
                  <a:ext uri="{FF2B5EF4-FFF2-40B4-BE49-F238E27FC236}">
                    <a16:creationId xmlns:a16="http://schemas.microsoft.com/office/drawing/2014/main" id="{BD090860-9CCC-446F-9173-3FD4EA9A399E}"/>
                  </a:ext>
                </a:extLst>
              </p:cNvPr>
              <p:cNvSpPr/>
              <p:nvPr/>
            </p:nvSpPr>
            <p:spPr>
              <a:xfrm>
                <a:off x="3353744" y="197350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a:extLst>
                  <a:ext uri="{FF2B5EF4-FFF2-40B4-BE49-F238E27FC236}">
                    <a16:creationId xmlns:a16="http://schemas.microsoft.com/office/drawing/2014/main" id="{236EF154-82D5-F586-0BE4-C1AFCC61F454}"/>
                  </a:ext>
                </a:extLst>
              </p:cNvPr>
              <p:cNvSpPr/>
              <p:nvPr/>
            </p:nvSpPr>
            <p:spPr>
              <a:xfrm>
                <a:off x="3353744" y="2265126"/>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a:extLst>
                  <a:ext uri="{FF2B5EF4-FFF2-40B4-BE49-F238E27FC236}">
                    <a16:creationId xmlns:a16="http://schemas.microsoft.com/office/drawing/2014/main" id="{56208FD0-0BC9-AE06-C9F5-1CDBD926E43F}"/>
                  </a:ext>
                </a:extLst>
              </p:cNvPr>
              <p:cNvSpPr/>
              <p:nvPr/>
            </p:nvSpPr>
            <p:spPr>
              <a:xfrm>
                <a:off x="3353744" y="255091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ounded Rectangle 255">
                <a:extLst>
                  <a:ext uri="{FF2B5EF4-FFF2-40B4-BE49-F238E27FC236}">
                    <a16:creationId xmlns:a16="http://schemas.microsoft.com/office/drawing/2014/main" id="{43025A7A-420E-4F47-5467-E26156DB94CF}"/>
                  </a:ext>
                </a:extLst>
              </p:cNvPr>
              <p:cNvSpPr/>
              <p:nvPr/>
            </p:nvSpPr>
            <p:spPr>
              <a:xfrm>
                <a:off x="3353744" y="2836700"/>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1126A575-7D3E-CB6E-58D5-18B48B51AE1B}"/>
                </a:ext>
              </a:extLst>
            </p:cNvPr>
            <p:cNvGrpSpPr/>
            <p:nvPr/>
          </p:nvGrpSpPr>
          <p:grpSpPr>
            <a:xfrm>
              <a:off x="3975400" y="773303"/>
              <a:ext cx="208433" cy="1978292"/>
              <a:chOff x="3353744" y="537705"/>
              <a:chExt cx="285002" cy="2477829"/>
            </a:xfrm>
          </p:grpSpPr>
          <p:sp>
            <p:nvSpPr>
              <p:cNvPr id="175" name="Rounded Rectangle 174">
                <a:extLst>
                  <a:ext uri="{FF2B5EF4-FFF2-40B4-BE49-F238E27FC236}">
                    <a16:creationId xmlns:a16="http://schemas.microsoft.com/office/drawing/2014/main" id="{7418DEF1-3612-23CD-249F-D15012131C89}"/>
                  </a:ext>
                </a:extLst>
              </p:cNvPr>
              <p:cNvSpPr/>
              <p:nvPr/>
            </p:nvSpPr>
            <p:spPr>
              <a:xfrm>
                <a:off x="3353744" y="53770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76" name="Rounded Rectangle 175">
                <a:extLst>
                  <a:ext uri="{FF2B5EF4-FFF2-40B4-BE49-F238E27FC236}">
                    <a16:creationId xmlns:a16="http://schemas.microsoft.com/office/drawing/2014/main" id="{FBEA0884-7837-9E55-79C7-C70580F633A3}"/>
                  </a:ext>
                </a:extLst>
              </p:cNvPr>
              <p:cNvSpPr/>
              <p:nvPr/>
            </p:nvSpPr>
            <p:spPr>
              <a:xfrm>
                <a:off x="3353744" y="82125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77" name="Rounded Rectangle 176">
                <a:extLst>
                  <a:ext uri="{FF2B5EF4-FFF2-40B4-BE49-F238E27FC236}">
                    <a16:creationId xmlns:a16="http://schemas.microsoft.com/office/drawing/2014/main" id="{145E0E2E-333E-52FD-A491-95F04D023023}"/>
                  </a:ext>
                </a:extLst>
              </p:cNvPr>
              <p:cNvSpPr/>
              <p:nvPr/>
            </p:nvSpPr>
            <p:spPr>
              <a:xfrm>
                <a:off x="3353744" y="1112878"/>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78" name="Rounded Rectangle 177">
                <a:extLst>
                  <a:ext uri="{FF2B5EF4-FFF2-40B4-BE49-F238E27FC236}">
                    <a16:creationId xmlns:a16="http://schemas.microsoft.com/office/drawing/2014/main" id="{9560CC66-FB4F-1697-3FBC-C4713223A755}"/>
                  </a:ext>
                </a:extLst>
              </p:cNvPr>
              <p:cNvSpPr/>
              <p:nvPr/>
            </p:nvSpPr>
            <p:spPr>
              <a:xfrm>
                <a:off x="3353744" y="139866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79" name="Rounded Rectangle 178">
                <a:extLst>
                  <a:ext uri="{FF2B5EF4-FFF2-40B4-BE49-F238E27FC236}">
                    <a16:creationId xmlns:a16="http://schemas.microsoft.com/office/drawing/2014/main" id="{B9E2EF5F-AB79-40EE-2CFF-E8630BE31583}"/>
                  </a:ext>
                </a:extLst>
              </p:cNvPr>
              <p:cNvSpPr/>
              <p:nvPr/>
            </p:nvSpPr>
            <p:spPr>
              <a:xfrm>
                <a:off x="3353744" y="1684452"/>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80" name="Rounded Rectangle 179">
                <a:extLst>
                  <a:ext uri="{FF2B5EF4-FFF2-40B4-BE49-F238E27FC236}">
                    <a16:creationId xmlns:a16="http://schemas.microsoft.com/office/drawing/2014/main" id="{878E5DE7-204B-E72B-DA63-47B34536F965}"/>
                  </a:ext>
                </a:extLst>
              </p:cNvPr>
              <p:cNvSpPr/>
              <p:nvPr/>
            </p:nvSpPr>
            <p:spPr>
              <a:xfrm>
                <a:off x="3353744" y="197350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81" name="Rounded Rectangle 180">
                <a:extLst>
                  <a:ext uri="{FF2B5EF4-FFF2-40B4-BE49-F238E27FC236}">
                    <a16:creationId xmlns:a16="http://schemas.microsoft.com/office/drawing/2014/main" id="{90485D71-B537-15B6-E2D3-CBA85C9B2832}"/>
                  </a:ext>
                </a:extLst>
              </p:cNvPr>
              <p:cNvSpPr/>
              <p:nvPr/>
            </p:nvSpPr>
            <p:spPr>
              <a:xfrm>
                <a:off x="3353744" y="2265126"/>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82" name="Rounded Rectangle 181">
                <a:extLst>
                  <a:ext uri="{FF2B5EF4-FFF2-40B4-BE49-F238E27FC236}">
                    <a16:creationId xmlns:a16="http://schemas.microsoft.com/office/drawing/2014/main" id="{04529377-3E79-BD76-7A13-9AE844AFB345}"/>
                  </a:ext>
                </a:extLst>
              </p:cNvPr>
              <p:cNvSpPr/>
              <p:nvPr/>
            </p:nvSpPr>
            <p:spPr>
              <a:xfrm>
                <a:off x="3353744" y="255091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83" name="Rounded Rectangle 182">
                <a:extLst>
                  <a:ext uri="{FF2B5EF4-FFF2-40B4-BE49-F238E27FC236}">
                    <a16:creationId xmlns:a16="http://schemas.microsoft.com/office/drawing/2014/main" id="{78DF4D8A-5464-F33C-CDE0-925F12D6DBAE}"/>
                  </a:ext>
                </a:extLst>
              </p:cNvPr>
              <p:cNvSpPr/>
              <p:nvPr/>
            </p:nvSpPr>
            <p:spPr>
              <a:xfrm>
                <a:off x="3353744" y="2836700"/>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grpSp>
        <p:cxnSp>
          <p:nvCxnSpPr>
            <p:cNvPr id="76" name="Straight Arrow Connector 75">
              <a:extLst>
                <a:ext uri="{FF2B5EF4-FFF2-40B4-BE49-F238E27FC236}">
                  <a16:creationId xmlns:a16="http://schemas.microsoft.com/office/drawing/2014/main" id="{8A422693-58A7-2AEC-EB86-83C29649BE2A}"/>
                </a:ext>
              </a:extLst>
            </p:cNvPr>
            <p:cNvCxnSpPr>
              <a:cxnSpLocks/>
              <a:stCxn id="266" idx="3"/>
              <a:endCxn id="175" idx="1"/>
            </p:cNvCxnSpPr>
            <p:nvPr/>
          </p:nvCxnSpPr>
          <p:spPr>
            <a:xfrm flipV="1">
              <a:off x="3531152" y="844694"/>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B7DACF7-0BEA-E844-FE3C-BE0829275AFB}"/>
                </a:ext>
              </a:extLst>
            </p:cNvPr>
            <p:cNvCxnSpPr>
              <a:cxnSpLocks/>
              <a:stCxn id="175" idx="3"/>
              <a:endCxn id="184" idx="1"/>
            </p:cNvCxnSpPr>
            <p:nvPr/>
          </p:nvCxnSpPr>
          <p:spPr>
            <a:xfrm>
              <a:off x="4183833" y="844693"/>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B54AE08-A98A-935B-1BDE-9171DFA44295}"/>
                </a:ext>
              </a:extLst>
            </p:cNvPr>
            <p:cNvCxnSpPr>
              <a:cxnSpLocks/>
              <a:stCxn id="267" idx="3"/>
              <a:endCxn id="176" idx="1"/>
            </p:cNvCxnSpPr>
            <p:nvPr/>
          </p:nvCxnSpPr>
          <p:spPr>
            <a:xfrm flipV="1">
              <a:off x="3531152" y="1071080"/>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9B8DA53-12F9-5B8D-04C6-3F79902E70CA}"/>
                </a:ext>
              </a:extLst>
            </p:cNvPr>
            <p:cNvCxnSpPr>
              <a:cxnSpLocks/>
              <a:stCxn id="268" idx="3"/>
              <a:endCxn id="177" idx="1"/>
            </p:cNvCxnSpPr>
            <p:nvPr/>
          </p:nvCxnSpPr>
          <p:spPr>
            <a:xfrm flipV="1">
              <a:off x="3531152" y="1303911"/>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49E5C44-272F-2A43-CB04-BDBF95D3D35B}"/>
                </a:ext>
              </a:extLst>
            </p:cNvPr>
            <p:cNvCxnSpPr>
              <a:cxnSpLocks/>
              <a:stCxn id="269" idx="3"/>
              <a:endCxn id="178" idx="1"/>
            </p:cNvCxnSpPr>
            <p:nvPr/>
          </p:nvCxnSpPr>
          <p:spPr>
            <a:xfrm flipV="1">
              <a:off x="3531152" y="1532082"/>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0548D9A-1E37-B6E9-7854-602CF27FA090}"/>
                </a:ext>
              </a:extLst>
            </p:cNvPr>
            <p:cNvCxnSpPr>
              <a:cxnSpLocks/>
              <a:stCxn id="270" idx="3"/>
              <a:endCxn id="179" idx="1"/>
            </p:cNvCxnSpPr>
            <p:nvPr/>
          </p:nvCxnSpPr>
          <p:spPr>
            <a:xfrm flipV="1">
              <a:off x="3531152" y="1760254"/>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6C5E7531-ABBC-A872-1855-671583098AA7}"/>
                </a:ext>
              </a:extLst>
            </p:cNvPr>
            <p:cNvCxnSpPr>
              <a:cxnSpLocks/>
              <a:stCxn id="271" idx="3"/>
              <a:endCxn id="180" idx="1"/>
            </p:cNvCxnSpPr>
            <p:nvPr/>
          </p:nvCxnSpPr>
          <p:spPr>
            <a:xfrm flipV="1">
              <a:off x="3531152" y="1991031"/>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B3667AB-69EC-09D6-1BB1-B50ED81FB4B9}"/>
                </a:ext>
              </a:extLst>
            </p:cNvPr>
            <p:cNvCxnSpPr>
              <a:cxnSpLocks/>
              <a:stCxn id="272" idx="3"/>
              <a:endCxn id="181" idx="1"/>
            </p:cNvCxnSpPr>
            <p:nvPr/>
          </p:nvCxnSpPr>
          <p:spPr>
            <a:xfrm flipV="1">
              <a:off x="3531152" y="2223862"/>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6FB840F-8CCF-714A-DA46-1940E07BDA7F}"/>
                </a:ext>
              </a:extLst>
            </p:cNvPr>
            <p:cNvCxnSpPr>
              <a:cxnSpLocks/>
              <a:stCxn id="273" idx="3"/>
              <a:endCxn id="182" idx="1"/>
            </p:cNvCxnSpPr>
            <p:nvPr/>
          </p:nvCxnSpPr>
          <p:spPr>
            <a:xfrm flipV="1">
              <a:off x="3531152" y="2452034"/>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0DB08E6-13EC-92A4-5874-A10CB7E922FA}"/>
                </a:ext>
              </a:extLst>
            </p:cNvPr>
            <p:cNvCxnSpPr>
              <a:cxnSpLocks/>
              <a:stCxn id="274" idx="3"/>
              <a:endCxn id="183" idx="1"/>
            </p:cNvCxnSpPr>
            <p:nvPr/>
          </p:nvCxnSpPr>
          <p:spPr>
            <a:xfrm flipV="1">
              <a:off x="3531152" y="2680205"/>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E365F7B-C9A5-351E-63B6-F23F1CAB287B}"/>
                </a:ext>
              </a:extLst>
            </p:cNvPr>
            <p:cNvCxnSpPr>
              <a:cxnSpLocks/>
              <a:stCxn id="176" idx="3"/>
              <a:endCxn id="185" idx="1"/>
            </p:cNvCxnSpPr>
            <p:nvPr/>
          </p:nvCxnSpPr>
          <p:spPr>
            <a:xfrm>
              <a:off x="4183833" y="1071079"/>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967B3BC-279C-6DD2-B4AA-EDE0904A4617}"/>
                </a:ext>
              </a:extLst>
            </p:cNvPr>
            <p:cNvCxnSpPr>
              <a:cxnSpLocks/>
              <a:stCxn id="177" idx="3"/>
              <a:endCxn id="186" idx="1"/>
            </p:cNvCxnSpPr>
            <p:nvPr/>
          </p:nvCxnSpPr>
          <p:spPr>
            <a:xfrm>
              <a:off x="4183833" y="1303910"/>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1C6B14C-46C5-604B-21FF-BE3922266D62}"/>
                </a:ext>
              </a:extLst>
            </p:cNvPr>
            <p:cNvCxnSpPr>
              <a:cxnSpLocks/>
              <a:stCxn id="178" idx="3"/>
              <a:endCxn id="187" idx="1"/>
            </p:cNvCxnSpPr>
            <p:nvPr/>
          </p:nvCxnSpPr>
          <p:spPr>
            <a:xfrm>
              <a:off x="4183833" y="1532081"/>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0FB2AC5-4F58-4D41-1E8C-751D03DF4E5A}"/>
                </a:ext>
              </a:extLst>
            </p:cNvPr>
            <p:cNvCxnSpPr>
              <a:cxnSpLocks/>
              <a:stCxn id="179" idx="3"/>
              <a:endCxn id="188" idx="1"/>
            </p:cNvCxnSpPr>
            <p:nvPr/>
          </p:nvCxnSpPr>
          <p:spPr>
            <a:xfrm>
              <a:off x="4183833" y="1760253"/>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D88320F-BDF8-2A1B-A905-1A432D1989DA}"/>
                </a:ext>
              </a:extLst>
            </p:cNvPr>
            <p:cNvCxnSpPr>
              <a:cxnSpLocks/>
              <a:stCxn id="180" idx="3"/>
              <a:endCxn id="189" idx="1"/>
            </p:cNvCxnSpPr>
            <p:nvPr/>
          </p:nvCxnSpPr>
          <p:spPr>
            <a:xfrm>
              <a:off x="4183833" y="1991030"/>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AF42E0C-EE68-0419-5042-F7F6D7BDD3A6}"/>
                </a:ext>
              </a:extLst>
            </p:cNvPr>
            <p:cNvCxnSpPr>
              <a:cxnSpLocks/>
              <a:stCxn id="181" idx="3"/>
              <a:endCxn id="190" idx="1"/>
            </p:cNvCxnSpPr>
            <p:nvPr/>
          </p:nvCxnSpPr>
          <p:spPr>
            <a:xfrm>
              <a:off x="4183833" y="2223861"/>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85BDE9B-1B81-6B29-518C-52D39AAC5433}"/>
                </a:ext>
              </a:extLst>
            </p:cNvPr>
            <p:cNvCxnSpPr>
              <a:cxnSpLocks/>
              <a:stCxn id="182" idx="3"/>
              <a:endCxn id="191" idx="1"/>
            </p:cNvCxnSpPr>
            <p:nvPr/>
          </p:nvCxnSpPr>
          <p:spPr>
            <a:xfrm>
              <a:off x="4183833" y="2452033"/>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00C18CB7-5404-29B4-2E5B-CF845F1E9D20}"/>
                </a:ext>
              </a:extLst>
            </p:cNvPr>
            <p:cNvCxnSpPr>
              <a:cxnSpLocks/>
              <a:stCxn id="183" idx="3"/>
              <a:endCxn id="256" idx="1"/>
            </p:cNvCxnSpPr>
            <p:nvPr/>
          </p:nvCxnSpPr>
          <p:spPr>
            <a:xfrm>
              <a:off x="4183833" y="2680205"/>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352488A-10F3-C7CC-83B5-AD62249A38FE}"/>
                </a:ext>
              </a:extLst>
            </p:cNvPr>
            <p:cNvCxnSpPr>
              <a:cxnSpLocks/>
              <a:stCxn id="184" idx="3"/>
              <a:endCxn id="257" idx="1"/>
            </p:cNvCxnSpPr>
            <p:nvPr/>
          </p:nvCxnSpPr>
          <p:spPr>
            <a:xfrm>
              <a:off x="4688942" y="847506"/>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FE3DB61-8608-F4C5-18B2-959E4C717885}"/>
                </a:ext>
              </a:extLst>
            </p:cNvPr>
            <p:cNvCxnSpPr>
              <a:cxnSpLocks/>
              <a:stCxn id="185" idx="3"/>
              <a:endCxn id="258" idx="1"/>
            </p:cNvCxnSpPr>
            <p:nvPr/>
          </p:nvCxnSpPr>
          <p:spPr>
            <a:xfrm>
              <a:off x="4688942" y="1073892"/>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468FC60-2893-E32C-2635-F20B1894D3EC}"/>
                </a:ext>
              </a:extLst>
            </p:cNvPr>
            <p:cNvCxnSpPr>
              <a:cxnSpLocks/>
              <a:stCxn id="186" idx="3"/>
              <a:endCxn id="259" idx="1"/>
            </p:cNvCxnSpPr>
            <p:nvPr/>
          </p:nvCxnSpPr>
          <p:spPr>
            <a:xfrm>
              <a:off x="4688942" y="1306723"/>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605D707F-0979-0909-83CF-9085CBBD72E8}"/>
                </a:ext>
              </a:extLst>
            </p:cNvPr>
            <p:cNvCxnSpPr>
              <a:cxnSpLocks/>
              <a:stCxn id="187" idx="3"/>
              <a:endCxn id="260" idx="1"/>
            </p:cNvCxnSpPr>
            <p:nvPr/>
          </p:nvCxnSpPr>
          <p:spPr>
            <a:xfrm>
              <a:off x="4688942" y="1534894"/>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B0666A8-EADA-4116-969F-741E234619B3}"/>
                </a:ext>
              </a:extLst>
            </p:cNvPr>
            <p:cNvCxnSpPr>
              <a:cxnSpLocks/>
              <a:stCxn id="188" idx="3"/>
              <a:endCxn id="261" idx="1"/>
            </p:cNvCxnSpPr>
            <p:nvPr/>
          </p:nvCxnSpPr>
          <p:spPr>
            <a:xfrm>
              <a:off x="4688942" y="1763066"/>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CAF40D3-2EEE-6E34-0901-80DC9CD92B0B}"/>
                </a:ext>
              </a:extLst>
            </p:cNvPr>
            <p:cNvCxnSpPr>
              <a:cxnSpLocks/>
              <a:stCxn id="189" idx="3"/>
              <a:endCxn id="262" idx="1"/>
            </p:cNvCxnSpPr>
            <p:nvPr/>
          </p:nvCxnSpPr>
          <p:spPr>
            <a:xfrm>
              <a:off x="4688942" y="1993843"/>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1F1BB05-C5D5-E81B-E5FC-B9C50A5837F3}"/>
                </a:ext>
              </a:extLst>
            </p:cNvPr>
            <p:cNvCxnSpPr>
              <a:cxnSpLocks/>
              <a:stCxn id="190" idx="3"/>
              <a:endCxn id="263" idx="1"/>
            </p:cNvCxnSpPr>
            <p:nvPr/>
          </p:nvCxnSpPr>
          <p:spPr>
            <a:xfrm>
              <a:off x="4688942" y="2226674"/>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69056D11-0901-DAE9-4546-1966396375E3}"/>
                </a:ext>
              </a:extLst>
            </p:cNvPr>
            <p:cNvCxnSpPr>
              <a:cxnSpLocks/>
              <a:stCxn id="191" idx="3"/>
              <a:endCxn id="264" idx="1"/>
            </p:cNvCxnSpPr>
            <p:nvPr/>
          </p:nvCxnSpPr>
          <p:spPr>
            <a:xfrm>
              <a:off x="4688942" y="2454846"/>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8DD1765-3477-095F-5351-09DC16D15EC2}"/>
                </a:ext>
              </a:extLst>
            </p:cNvPr>
            <p:cNvCxnSpPr>
              <a:cxnSpLocks/>
              <a:stCxn id="256" idx="3"/>
              <a:endCxn id="265" idx="1"/>
            </p:cNvCxnSpPr>
            <p:nvPr/>
          </p:nvCxnSpPr>
          <p:spPr>
            <a:xfrm>
              <a:off x="4688942" y="2683017"/>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FF1800B0-56BA-3062-0A02-5EBE8E1ACC89}"/>
                    </a:ext>
                  </a:extLst>
                </p:cNvPr>
                <p:cNvSpPr txBox="1"/>
                <p:nvPr/>
              </p:nvSpPr>
              <p:spPr>
                <a:xfrm>
                  <a:off x="2760639" y="856601"/>
                  <a:ext cx="141774" cy="1776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oMath>
                    </m:oMathPara>
                  </a14:m>
                  <a:endParaRPr lang="en-US" dirty="0"/>
                </a:p>
              </p:txBody>
            </p:sp>
          </mc:Choice>
          <mc:Fallback>
            <p:sp>
              <p:nvSpPr>
                <p:cNvPr id="130" name="TextBox 129">
                  <a:extLst>
                    <a:ext uri="{FF2B5EF4-FFF2-40B4-BE49-F238E27FC236}">
                      <a16:creationId xmlns:a16="http://schemas.microsoft.com/office/drawing/2014/main" id="{FF1800B0-56BA-3062-0A02-5EBE8E1ACC89}"/>
                    </a:ext>
                  </a:extLst>
                </p:cNvPr>
                <p:cNvSpPr txBox="1">
                  <a:spLocks noRot="1" noChangeAspect="1" noMove="1" noResize="1" noEditPoints="1" noAdjustHandles="1" noChangeArrowheads="1" noChangeShapeType="1" noTextEdit="1"/>
                </p:cNvSpPr>
                <p:nvPr/>
              </p:nvSpPr>
              <p:spPr>
                <a:xfrm>
                  <a:off x="2760639" y="856601"/>
                  <a:ext cx="141774" cy="177670"/>
                </a:xfrm>
                <a:prstGeom prst="rect">
                  <a:avLst/>
                </a:prstGeom>
                <a:blipFill>
                  <a:blip r:embed="rId30"/>
                  <a:stretch>
                    <a:fillRect l="-20000" r="-10000"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0EE0373D-8DEF-ACE0-DC12-0DF5688010DD}"/>
                    </a:ext>
                  </a:extLst>
                </p:cNvPr>
                <p:cNvSpPr txBox="1"/>
                <p:nvPr/>
              </p:nvSpPr>
              <p:spPr>
                <a:xfrm>
                  <a:off x="5622449" y="858008"/>
                  <a:ext cx="142154" cy="191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𝑗</m:t>
                            </m:r>
                          </m:sub>
                        </m:sSub>
                      </m:oMath>
                    </m:oMathPara>
                  </a14:m>
                  <a:endParaRPr lang="en-US" dirty="0"/>
                </a:p>
              </p:txBody>
            </p:sp>
          </mc:Choice>
          <mc:Fallback>
            <p:sp>
              <p:nvSpPr>
                <p:cNvPr id="131" name="TextBox 130">
                  <a:extLst>
                    <a:ext uri="{FF2B5EF4-FFF2-40B4-BE49-F238E27FC236}">
                      <a16:creationId xmlns:a16="http://schemas.microsoft.com/office/drawing/2014/main" id="{0EE0373D-8DEF-ACE0-DC12-0DF5688010DD}"/>
                    </a:ext>
                  </a:extLst>
                </p:cNvPr>
                <p:cNvSpPr txBox="1">
                  <a:spLocks noRot="1" noChangeAspect="1" noMove="1" noResize="1" noEditPoints="1" noAdjustHandles="1" noChangeArrowheads="1" noChangeShapeType="1" noTextEdit="1"/>
                </p:cNvSpPr>
                <p:nvPr/>
              </p:nvSpPr>
              <p:spPr>
                <a:xfrm>
                  <a:off x="5622449" y="858008"/>
                  <a:ext cx="142154" cy="191983"/>
                </a:xfrm>
                <a:prstGeom prst="rect">
                  <a:avLst/>
                </a:prstGeom>
                <a:blipFill>
                  <a:blip r:embed="rId31"/>
                  <a:stretch>
                    <a:fillRect l="-20000" r="-15000" b="-29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D448A0A8-D826-B30C-3678-0FF7B051C880}"/>
                    </a:ext>
                  </a:extLst>
                </p:cNvPr>
                <p:cNvSpPr txBox="1"/>
                <p:nvPr/>
              </p:nvSpPr>
              <p:spPr>
                <a:xfrm>
                  <a:off x="5178513" y="589049"/>
                  <a:ext cx="166359" cy="191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𝑖𝑗</m:t>
                            </m:r>
                          </m:sub>
                        </m:sSub>
                      </m:oMath>
                    </m:oMathPara>
                  </a14:m>
                  <a:endParaRPr lang="en-US" dirty="0"/>
                </a:p>
              </p:txBody>
            </p:sp>
          </mc:Choice>
          <mc:Fallback>
            <p:sp>
              <p:nvSpPr>
                <p:cNvPr id="132" name="TextBox 131">
                  <a:extLst>
                    <a:ext uri="{FF2B5EF4-FFF2-40B4-BE49-F238E27FC236}">
                      <a16:creationId xmlns:a16="http://schemas.microsoft.com/office/drawing/2014/main" id="{D448A0A8-D826-B30C-3678-0FF7B051C880}"/>
                    </a:ext>
                  </a:extLst>
                </p:cNvPr>
                <p:cNvSpPr txBox="1">
                  <a:spLocks noRot="1" noChangeAspect="1" noMove="1" noResize="1" noEditPoints="1" noAdjustHandles="1" noChangeArrowheads="1" noChangeShapeType="1" noTextEdit="1"/>
                </p:cNvSpPr>
                <p:nvPr/>
              </p:nvSpPr>
              <p:spPr>
                <a:xfrm>
                  <a:off x="5178513" y="589049"/>
                  <a:ext cx="166359" cy="191983"/>
                </a:xfrm>
                <a:prstGeom prst="rect">
                  <a:avLst/>
                </a:prstGeom>
                <a:blipFill>
                  <a:blip r:embed="rId32"/>
                  <a:stretch>
                    <a:fillRect l="-17391" r="-13043" b="-29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E71D1748-457B-371A-DDD5-95AD64E38D96}"/>
                    </a:ext>
                  </a:extLst>
                </p:cNvPr>
                <p:cNvSpPr txBox="1"/>
                <p:nvPr/>
              </p:nvSpPr>
              <p:spPr>
                <a:xfrm>
                  <a:off x="4040106" y="524412"/>
                  <a:ext cx="275188" cy="246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𝐸</m:t>
                            </m:r>
                          </m:e>
                          <m:sub>
                            <m:r>
                              <a:rPr lang="en-US" i="1">
                                <a:latin typeface="Cambria Math" panose="02040503050406030204" pitchFamily="18" charset="0"/>
                              </a:rPr>
                              <m:t>𝑖𝑗</m:t>
                            </m:r>
                          </m:sub>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bSup>
                      </m:oMath>
                    </m:oMathPara>
                  </a14:m>
                  <a:endParaRPr lang="en-US" dirty="0"/>
                </a:p>
              </p:txBody>
            </p:sp>
          </mc:Choice>
          <mc:Fallback>
            <p:sp>
              <p:nvSpPr>
                <p:cNvPr id="133" name="TextBox 132">
                  <a:extLst>
                    <a:ext uri="{FF2B5EF4-FFF2-40B4-BE49-F238E27FC236}">
                      <a16:creationId xmlns:a16="http://schemas.microsoft.com/office/drawing/2014/main" id="{E71D1748-457B-371A-DDD5-95AD64E38D96}"/>
                    </a:ext>
                  </a:extLst>
                </p:cNvPr>
                <p:cNvSpPr txBox="1">
                  <a:spLocks noRot="1" noChangeAspect="1" noMove="1" noResize="1" noEditPoints="1" noAdjustHandles="1" noChangeArrowheads="1" noChangeShapeType="1" noTextEdit="1"/>
                </p:cNvSpPr>
                <p:nvPr/>
              </p:nvSpPr>
              <p:spPr>
                <a:xfrm>
                  <a:off x="4040106" y="524412"/>
                  <a:ext cx="275188" cy="246230"/>
                </a:xfrm>
                <a:prstGeom prst="rect">
                  <a:avLst/>
                </a:prstGeom>
                <a:blipFill>
                  <a:blip r:embed="rId33"/>
                  <a:stretch>
                    <a:fillRect l="-13514" t="-3226" r="-10811" b="-22581"/>
                  </a:stretch>
                </a:blipFill>
              </p:spPr>
              <p:txBody>
                <a:bodyPr/>
                <a:lstStyle/>
                <a:p>
                  <a:r>
                    <a:rPr lang="en-US">
                      <a:noFill/>
                    </a:rPr>
                    <a:t> </a:t>
                  </a:r>
                </a:p>
              </p:txBody>
            </p:sp>
          </mc:Fallback>
        </mc:AlternateContent>
        <p:sp>
          <p:nvSpPr>
            <p:cNvPr id="134" name="Right Brace 133">
              <a:extLst>
                <a:ext uri="{FF2B5EF4-FFF2-40B4-BE49-F238E27FC236}">
                  <a16:creationId xmlns:a16="http://schemas.microsoft.com/office/drawing/2014/main" id="{A8A08E30-7ED8-F969-7414-CB6D06CFC34F}"/>
                </a:ext>
              </a:extLst>
            </p:cNvPr>
            <p:cNvSpPr/>
            <p:nvPr/>
          </p:nvSpPr>
          <p:spPr>
            <a:xfrm rot="16200000">
              <a:off x="4174851" y="-608290"/>
              <a:ext cx="351090" cy="1891653"/>
            </a:xfrm>
            <a:prstGeom prst="rightBrace">
              <a:avLst>
                <a:gd name="adj1" fmla="val 8333"/>
                <a:gd name="adj2" fmla="val 50474"/>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5" name="Group 134">
              <a:extLst>
                <a:ext uri="{FF2B5EF4-FFF2-40B4-BE49-F238E27FC236}">
                  <a16:creationId xmlns:a16="http://schemas.microsoft.com/office/drawing/2014/main" id="{01D401EF-788D-C127-D244-6200686FCEED}"/>
                </a:ext>
              </a:extLst>
            </p:cNvPr>
            <p:cNvGrpSpPr/>
            <p:nvPr/>
          </p:nvGrpSpPr>
          <p:grpSpPr>
            <a:xfrm>
              <a:off x="2378394" y="1042121"/>
              <a:ext cx="254093" cy="253545"/>
              <a:chOff x="693080" y="1915687"/>
              <a:chExt cx="684089" cy="675733"/>
            </a:xfrm>
          </p:grpSpPr>
          <p:sp>
            <p:nvSpPr>
              <p:cNvPr id="173" name="Arc 172">
                <a:extLst>
                  <a:ext uri="{FF2B5EF4-FFF2-40B4-BE49-F238E27FC236}">
                    <a16:creationId xmlns:a16="http://schemas.microsoft.com/office/drawing/2014/main" id="{D6D6128A-ABD9-51B8-E93F-04071E0178DA}"/>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4" name="Straight Arrow Connector 173">
                <a:extLst>
                  <a:ext uri="{FF2B5EF4-FFF2-40B4-BE49-F238E27FC236}">
                    <a16:creationId xmlns:a16="http://schemas.microsoft.com/office/drawing/2014/main" id="{B7BF1F4F-B148-12DF-1822-C064340E3B49}"/>
                  </a:ext>
                </a:extLst>
              </p:cNvPr>
              <p:cNvCxnSpPr>
                <a:cxnSpLocks/>
                <a:stCxn id="173"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6" name="Right Brace 135">
              <a:extLst>
                <a:ext uri="{FF2B5EF4-FFF2-40B4-BE49-F238E27FC236}">
                  <a16:creationId xmlns:a16="http://schemas.microsoft.com/office/drawing/2014/main" id="{254C4F5C-9259-9D4E-E54B-E73F3715F34B}"/>
                </a:ext>
              </a:extLst>
            </p:cNvPr>
            <p:cNvSpPr/>
            <p:nvPr/>
          </p:nvSpPr>
          <p:spPr>
            <a:xfrm rot="5400000">
              <a:off x="3887637" y="1777444"/>
              <a:ext cx="174199" cy="242819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37" name="TextBox 136">
                  <a:extLst>
                    <a:ext uri="{FF2B5EF4-FFF2-40B4-BE49-F238E27FC236}">
                      <a16:creationId xmlns:a16="http://schemas.microsoft.com/office/drawing/2014/main" id="{6047771E-5C20-0D13-8E3E-A86A4DB4DE1A}"/>
                    </a:ext>
                  </a:extLst>
                </p:cNvPr>
                <p:cNvSpPr txBox="1"/>
                <p:nvPr/>
              </p:nvSpPr>
              <p:spPr>
                <a:xfrm>
                  <a:off x="5427684" y="2547909"/>
                  <a:ext cx="196074" cy="191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𝑖𝑗</m:t>
                            </m:r>
                          </m:sub>
                        </m:sSub>
                      </m:oMath>
                    </m:oMathPara>
                  </a14:m>
                  <a:endParaRPr lang="en-US" dirty="0">
                    <a:solidFill>
                      <a:schemeClr val="tx1"/>
                    </a:solidFill>
                  </a:endParaRPr>
                </a:p>
              </p:txBody>
            </p:sp>
          </mc:Choice>
          <mc:Fallback>
            <p:sp>
              <p:nvSpPr>
                <p:cNvPr id="137" name="TextBox 136">
                  <a:extLst>
                    <a:ext uri="{FF2B5EF4-FFF2-40B4-BE49-F238E27FC236}">
                      <a16:creationId xmlns:a16="http://schemas.microsoft.com/office/drawing/2014/main" id="{6047771E-5C20-0D13-8E3E-A86A4DB4DE1A}"/>
                    </a:ext>
                  </a:extLst>
                </p:cNvPr>
                <p:cNvSpPr txBox="1">
                  <a:spLocks noRot="1" noChangeAspect="1" noMove="1" noResize="1" noEditPoints="1" noAdjustHandles="1" noChangeArrowheads="1" noChangeShapeType="1" noTextEdit="1"/>
                </p:cNvSpPr>
                <p:nvPr/>
              </p:nvSpPr>
              <p:spPr>
                <a:xfrm>
                  <a:off x="5427684" y="2547909"/>
                  <a:ext cx="196074" cy="191983"/>
                </a:xfrm>
                <a:prstGeom prst="rect">
                  <a:avLst/>
                </a:prstGeom>
                <a:blipFill>
                  <a:blip r:embed="rId34"/>
                  <a:stretch>
                    <a:fillRect l="-25926" r="-11111" b="-2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552BA9C1-A488-02EA-70EA-78F74D791AEE}"/>
                    </a:ext>
                  </a:extLst>
                </p:cNvPr>
                <p:cNvSpPr txBox="1"/>
                <p:nvPr/>
              </p:nvSpPr>
              <p:spPr>
                <a:xfrm>
                  <a:off x="2749453" y="326440"/>
                  <a:ext cx="645030" cy="547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𝑖𝑗</m:t>
                                </m:r>
                              </m:sub>
                            </m:sSub>
                          </m:num>
                          <m:den>
                            <m:r>
                              <a:rPr lang="en-US" b="0" i="1" smtClean="0">
                                <a:solidFill>
                                  <a:schemeClr val="tx1"/>
                                </a:solidFill>
                                <a:latin typeface="Cambria Math" panose="02040503050406030204" pitchFamily="18" charset="0"/>
                              </a:rPr>
                              <m:t>1+</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𝐷</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𝑐</m:t>
                                            </m:r>
                                          </m:sub>
                                        </m:sSub>
                                      </m:den>
                                    </m:f>
                                  </m:e>
                                </m:d>
                              </m:e>
                              <m:sup>
                                <m:r>
                                  <a:rPr lang="en-US" b="0" i="1" smtClean="0">
                                    <a:solidFill>
                                      <a:schemeClr val="tx1"/>
                                    </a:solidFill>
                                    <a:latin typeface="Cambria Math" panose="02040503050406030204" pitchFamily="18" charset="0"/>
                                  </a:rPr>
                                  <m:t>2</m:t>
                                </m:r>
                              </m:sup>
                            </m:sSup>
                          </m:den>
                        </m:f>
                        <m:r>
                          <a:rPr lang="en-US" b="0" i="1" smtClean="0">
                            <a:solidFill>
                              <a:schemeClr val="tx1"/>
                            </a:solidFill>
                            <a:latin typeface="Cambria Math" panose="02040503050406030204" pitchFamily="18" charset="0"/>
                          </a:rPr>
                          <m:t> </m:t>
                        </m:r>
                      </m:oMath>
                    </m:oMathPara>
                  </a14:m>
                  <a:endParaRPr lang="en-US" dirty="0">
                    <a:solidFill>
                      <a:schemeClr val="tx1"/>
                    </a:solidFill>
                  </a:endParaRPr>
                </a:p>
              </p:txBody>
            </p:sp>
          </mc:Choice>
          <mc:Fallback>
            <p:sp>
              <p:nvSpPr>
                <p:cNvPr id="138" name="TextBox 137">
                  <a:extLst>
                    <a:ext uri="{FF2B5EF4-FFF2-40B4-BE49-F238E27FC236}">
                      <a16:creationId xmlns:a16="http://schemas.microsoft.com/office/drawing/2014/main" id="{552BA9C1-A488-02EA-70EA-78F74D791AEE}"/>
                    </a:ext>
                  </a:extLst>
                </p:cNvPr>
                <p:cNvSpPr txBox="1">
                  <a:spLocks noRot="1" noChangeAspect="1" noMove="1" noResize="1" noEditPoints="1" noAdjustHandles="1" noChangeArrowheads="1" noChangeShapeType="1" noTextEdit="1"/>
                </p:cNvSpPr>
                <p:nvPr/>
              </p:nvSpPr>
              <p:spPr>
                <a:xfrm>
                  <a:off x="2749453" y="326440"/>
                  <a:ext cx="645030" cy="547651"/>
                </a:xfrm>
                <a:prstGeom prst="rect">
                  <a:avLst/>
                </a:prstGeom>
                <a:blipFill>
                  <a:blip r:embed="rId35"/>
                  <a:stretch>
                    <a:fillRect l="-4598" t="-2941" r="-6897" b="-4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0990997B-98C2-8EA4-37F3-AACC41D2B16D}"/>
                    </a:ext>
                  </a:extLst>
                </p:cNvPr>
                <p:cNvSpPr txBox="1"/>
                <p:nvPr/>
              </p:nvSpPr>
              <p:spPr>
                <a:xfrm>
                  <a:off x="2455599" y="838106"/>
                  <a:ext cx="125130" cy="1776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p:sp>
              <p:nvSpPr>
                <p:cNvPr id="139" name="TextBox 138">
                  <a:extLst>
                    <a:ext uri="{FF2B5EF4-FFF2-40B4-BE49-F238E27FC236}">
                      <a16:creationId xmlns:a16="http://schemas.microsoft.com/office/drawing/2014/main" id="{0990997B-98C2-8EA4-37F3-AACC41D2B16D}"/>
                    </a:ext>
                  </a:extLst>
                </p:cNvPr>
                <p:cNvSpPr txBox="1">
                  <a:spLocks noRot="1" noChangeAspect="1" noMove="1" noResize="1" noEditPoints="1" noAdjustHandles="1" noChangeArrowheads="1" noChangeShapeType="1" noTextEdit="1"/>
                </p:cNvSpPr>
                <p:nvPr/>
              </p:nvSpPr>
              <p:spPr>
                <a:xfrm>
                  <a:off x="2455599" y="838106"/>
                  <a:ext cx="125130" cy="177670"/>
                </a:xfrm>
                <a:prstGeom prst="rect">
                  <a:avLst/>
                </a:prstGeom>
                <a:blipFill>
                  <a:blip r:embed="rId36"/>
                  <a:stretch>
                    <a:fillRect l="-11111" r="-5556" b="-18182"/>
                  </a:stretch>
                </a:blipFill>
              </p:spPr>
              <p:txBody>
                <a:bodyPr/>
                <a:lstStyle/>
                <a:p>
                  <a:r>
                    <a:rPr lang="en-US">
                      <a:noFill/>
                    </a:rPr>
                    <a:t> </a:t>
                  </a:r>
                </a:p>
              </p:txBody>
            </p:sp>
          </mc:Fallback>
        </mc:AlternateContent>
        <p:sp>
          <p:nvSpPr>
            <p:cNvPr id="140" name="Right Brace 139">
              <a:extLst>
                <a:ext uri="{FF2B5EF4-FFF2-40B4-BE49-F238E27FC236}">
                  <a16:creationId xmlns:a16="http://schemas.microsoft.com/office/drawing/2014/main" id="{FA3E022E-59E6-AE87-01CF-7B26A7647865}"/>
                </a:ext>
              </a:extLst>
            </p:cNvPr>
            <p:cNvSpPr/>
            <p:nvPr/>
          </p:nvSpPr>
          <p:spPr>
            <a:xfrm>
              <a:off x="5869553" y="1071079"/>
              <a:ext cx="155471" cy="1356897"/>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34EE5B89-70D8-9863-CA24-8AE52D377224}"/>
                    </a:ext>
                  </a:extLst>
                </p:cNvPr>
                <p:cNvSpPr txBox="1"/>
                <p:nvPr/>
              </p:nvSpPr>
              <p:spPr>
                <a:xfrm>
                  <a:off x="5182036" y="2932624"/>
                  <a:ext cx="215225" cy="191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𝑖𝑗</m:t>
                            </m:r>
                          </m:sub>
                        </m:sSub>
                      </m:oMath>
                    </m:oMathPara>
                  </a14:m>
                  <a:endParaRPr lang="en-US" dirty="0">
                    <a:solidFill>
                      <a:schemeClr val="tx1"/>
                    </a:solidFill>
                  </a:endParaRPr>
                </a:p>
              </p:txBody>
            </p:sp>
          </mc:Choice>
          <mc:Fallback>
            <p:sp>
              <p:nvSpPr>
                <p:cNvPr id="141" name="TextBox 140">
                  <a:extLst>
                    <a:ext uri="{FF2B5EF4-FFF2-40B4-BE49-F238E27FC236}">
                      <a16:creationId xmlns:a16="http://schemas.microsoft.com/office/drawing/2014/main" id="{34EE5B89-70D8-9863-CA24-8AE52D377224}"/>
                    </a:ext>
                  </a:extLst>
                </p:cNvPr>
                <p:cNvSpPr txBox="1">
                  <a:spLocks noRot="1" noChangeAspect="1" noMove="1" noResize="1" noEditPoints="1" noAdjustHandles="1" noChangeArrowheads="1" noChangeShapeType="1" noTextEdit="1"/>
                </p:cNvSpPr>
                <p:nvPr/>
              </p:nvSpPr>
              <p:spPr>
                <a:xfrm>
                  <a:off x="5182036" y="2932624"/>
                  <a:ext cx="215225" cy="191983"/>
                </a:xfrm>
                <a:prstGeom prst="rect">
                  <a:avLst/>
                </a:prstGeom>
                <a:blipFill>
                  <a:blip r:embed="rId37"/>
                  <a:stretch>
                    <a:fillRect l="-20000" r="-10000" b="-29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0D59863A-EE7E-D36A-078D-73475DA76505}"/>
                    </a:ext>
                  </a:extLst>
                </p:cNvPr>
                <p:cNvSpPr txBox="1"/>
                <p:nvPr/>
              </p:nvSpPr>
              <p:spPr>
                <a:xfrm>
                  <a:off x="3759999" y="-97506"/>
                  <a:ext cx="1512386" cy="281311"/>
                </a:xfrm>
                <a:prstGeom prst="rect">
                  <a:avLst/>
                </a:prstGeom>
                <a:noFill/>
              </p:spPr>
              <p:txBody>
                <a:bodyPr wrap="square">
                  <a:spAutoFit/>
                </a:bodyPr>
                <a:lstStyle/>
                <a:p>
                  <a:pPr algn="ct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𝐸</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𝑖𝑗</m:t>
                          </m:r>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+1 </m:t>
                      </m:r>
                    </m:oMath>
                  </a14:m>
                  <a:r>
                    <a:rPr lang="en-US" dirty="0">
                      <a:solidFill>
                        <a:schemeClr val="tx1"/>
                      </a:solidFill>
                      <a:latin typeface="Times New Roman" panose="02020603050405020304" pitchFamily="18" charset="0"/>
                      <a:cs typeface="Times New Roman" panose="02020603050405020304" pitchFamily="18" charset="0"/>
                    </a:rPr>
                    <a:t>compartments</a:t>
                  </a:r>
                </a:p>
              </p:txBody>
            </p:sp>
          </mc:Choice>
          <mc:Fallback>
            <p:sp>
              <p:nvSpPr>
                <p:cNvPr id="142" name="TextBox 141">
                  <a:extLst>
                    <a:ext uri="{FF2B5EF4-FFF2-40B4-BE49-F238E27FC236}">
                      <a16:creationId xmlns:a16="http://schemas.microsoft.com/office/drawing/2014/main" id="{0D59863A-EE7E-D36A-078D-73475DA76505}"/>
                    </a:ext>
                  </a:extLst>
                </p:cNvPr>
                <p:cNvSpPr txBox="1">
                  <a:spLocks noRot="1" noChangeAspect="1" noMove="1" noResize="1" noEditPoints="1" noAdjustHandles="1" noChangeArrowheads="1" noChangeShapeType="1" noTextEdit="1"/>
                </p:cNvSpPr>
                <p:nvPr/>
              </p:nvSpPr>
              <p:spPr>
                <a:xfrm>
                  <a:off x="3759999" y="-97506"/>
                  <a:ext cx="1512386" cy="281311"/>
                </a:xfrm>
                <a:prstGeom prst="rect">
                  <a:avLst/>
                </a:prstGeom>
                <a:blipFill>
                  <a:blip r:embed="rId38"/>
                  <a:stretch>
                    <a:fillRect b="-20000"/>
                  </a:stretch>
                </a:blipFill>
              </p:spPr>
              <p:txBody>
                <a:bodyPr/>
                <a:lstStyle/>
                <a:p>
                  <a:r>
                    <a:rPr lang="en-US">
                      <a:noFill/>
                    </a:rPr>
                    <a:t> </a:t>
                  </a:r>
                </a:p>
              </p:txBody>
            </p:sp>
          </mc:Fallback>
        </mc:AlternateContent>
        <p:cxnSp>
          <p:nvCxnSpPr>
            <p:cNvPr id="143" name="Straight Arrow Connector 142">
              <a:extLst>
                <a:ext uri="{FF2B5EF4-FFF2-40B4-BE49-F238E27FC236}">
                  <a16:creationId xmlns:a16="http://schemas.microsoft.com/office/drawing/2014/main" id="{1F10530B-6489-DD60-1874-D686C6834E0A}"/>
                </a:ext>
              </a:extLst>
            </p:cNvPr>
            <p:cNvCxnSpPr>
              <a:cxnSpLocks/>
              <a:endCxn id="136" idx="0"/>
            </p:cNvCxnSpPr>
            <p:nvPr/>
          </p:nvCxnSpPr>
          <p:spPr>
            <a:xfrm>
              <a:off x="3394483" y="2900624"/>
              <a:ext cx="1794351" cy="3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4" name="TextBox 143">
                  <a:extLst>
                    <a:ext uri="{FF2B5EF4-FFF2-40B4-BE49-F238E27FC236}">
                      <a16:creationId xmlns:a16="http://schemas.microsoft.com/office/drawing/2014/main" id="{62A596A6-AA6B-00FF-573E-AFBF19D5530A}"/>
                    </a:ext>
                  </a:extLst>
                </p:cNvPr>
                <p:cNvSpPr txBox="1"/>
                <p:nvPr/>
              </p:nvSpPr>
              <p:spPr>
                <a:xfrm>
                  <a:off x="4187317" y="2666707"/>
                  <a:ext cx="232157" cy="251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𝜏</m:t>
                            </m:r>
                          </m:e>
                          <m:sub>
                            <m:r>
                              <a:rPr lang="en-US" b="0" i="1" smtClean="0">
                                <a:solidFill>
                                  <a:schemeClr val="tx1"/>
                                </a:solidFill>
                                <a:latin typeface="Cambria Math" panose="02040503050406030204" pitchFamily="18" charset="0"/>
                              </a:rPr>
                              <m:t>𝑖𝑗</m:t>
                            </m:r>
                            <m:r>
                              <a:rPr lang="en-US" b="0" i="1" smtClean="0">
                                <a:solidFill>
                                  <a:schemeClr val="tx1"/>
                                </a:solidFill>
                                <a:latin typeface="Cambria Math" panose="02040503050406030204" pitchFamily="18" charset="0"/>
                              </a:rPr>
                              <m:t> </m:t>
                            </m:r>
                          </m:sub>
                        </m:sSub>
                      </m:oMath>
                    </m:oMathPara>
                  </a14:m>
                  <a:endParaRPr lang="en-US" dirty="0">
                    <a:solidFill>
                      <a:schemeClr val="tx1"/>
                    </a:solidFill>
                  </a:endParaRPr>
                </a:p>
              </p:txBody>
            </p:sp>
          </mc:Choice>
          <mc:Fallback>
            <p:sp>
              <p:nvSpPr>
                <p:cNvPr id="144" name="TextBox 143">
                  <a:extLst>
                    <a:ext uri="{FF2B5EF4-FFF2-40B4-BE49-F238E27FC236}">
                      <a16:creationId xmlns:a16="http://schemas.microsoft.com/office/drawing/2014/main" id="{62A596A6-AA6B-00FF-573E-AFBF19D5530A}"/>
                    </a:ext>
                  </a:extLst>
                </p:cNvPr>
                <p:cNvSpPr txBox="1">
                  <a:spLocks noRot="1" noChangeAspect="1" noMove="1" noResize="1" noEditPoints="1" noAdjustHandles="1" noChangeArrowheads="1" noChangeShapeType="1" noTextEdit="1"/>
                </p:cNvSpPr>
                <p:nvPr/>
              </p:nvSpPr>
              <p:spPr>
                <a:xfrm>
                  <a:off x="4187317" y="2666707"/>
                  <a:ext cx="232157" cy="251206"/>
                </a:xfrm>
                <a:prstGeom prst="rect">
                  <a:avLst/>
                </a:prstGeom>
                <a:blipFill>
                  <a:blip r:embed="rId39"/>
                  <a:stretch>
                    <a:fillRect r="-15625" b="-9375"/>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CABEC750-8FD8-069F-F38F-7A00A1EBC772}"/>
                </a:ext>
              </a:extLst>
            </p:cNvPr>
            <p:cNvGrpSpPr/>
            <p:nvPr/>
          </p:nvGrpSpPr>
          <p:grpSpPr>
            <a:xfrm>
              <a:off x="2386445" y="1356836"/>
              <a:ext cx="254093" cy="253545"/>
              <a:chOff x="693080" y="1915687"/>
              <a:chExt cx="684089" cy="675733"/>
            </a:xfrm>
          </p:grpSpPr>
          <p:sp>
            <p:nvSpPr>
              <p:cNvPr id="171" name="Arc 170">
                <a:extLst>
                  <a:ext uri="{FF2B5EF4-FFF2-40B4-BE49-F238E27FC236}">
                    <a16:creationId xmlns:a16="http://schemas.microsoft.com/office/drawing/2014/main" id="{840132E4-C961-41E4-ABB0-297FD83D46D2}"/>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2" name="Straight Arrow Connector 171">
                <a:extLst>
                  <a:ext uri="{FF2B5EF4-FFF2-40B4-BE49-F238E27FC236}">
                    <a16:creationId xmlns:a16="http://schemas.microsoft.com/office/drawing/2014/main" id="{67B18CAB-D735-2E2B-F938-7CBC904A9B16}"/>
                  </a:ext>
                </a:extLst>
              </p:cNvPr>
              <p:cNvCxnSpPr>
                <a:cxnSpLocks/>
                <a:stCxn id="171"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C36154A9-4D79-9364-53C5-F999CE393744}"/>
                </a:ext>
              </a:extLst>
            </p:cNvPr>
            <p:cNvGrpSpPr/>
            <p:nvPr/>
          </p:nvGrpSpPr>
          <p:grpSpPr>
            <a:xfrm>
              <a:off x="2397901" y="1682673"/>
              <a:ext cx="254093" cy="253545"/>
              <a:chOff x="693080" y="1915687"/>
              <a:chExt cx="684089" cy="675733"/>
            </a:xfrm>
          </p:grpSpPr>
          <p:sp>
            <p:nvSpPr>
              <p:cNvPr id="169" name="Arc 168">
                <a:extLst>
                  <a:ext uri="{FF2B5EF4-FFF2-40B4-BE49-F238E27FC236}">
                    <a16:creationId xmlns:a16="http://schemas.microsoft.com/office/drawing/2014/main" id="{D937F5AA-D2CE-DE7A-092F-1D2A244B14CA}"/>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0" name="Straight Arrow Connector 169">
                <a:extLst>
                  <a:ext uri="{FF2B5EF4-FFF2-40B4-BE49-F238E27FC236}">
                    <a16:creationId xmlns:a16="http://schemas.microsoft.com/office/drawing/2014/main" id="{032E2FA7-61E7-A4AC-C3D1-7DF2ACD1FD5E}"/>
                  </a:ext>
                </a:extLst>
              </p:cNvPr>
              <p:cNvCxnSpPr>
                <a:cxnSpLocks/>
                <a:stCxn id="169"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C5D5BBDA-7CDC-8AC3-66A8-5060B322B6FF}"/>
                </a:ext>
              </a:extLst>
            </p:cNvPr>
            <p:cNvGrpSpPr/>
            <p:nvPr/>
          </p:nvGrpSpPr>
          <p:grpSpPr>
            <a:xfrm>
              <a:off x="2386445" y="1969828"/>
              <a:ext cx="254093" cy="253545"/>
              <a:chOff x="693080" y="1915687"/>
              <a:chExt cx="684089" cy="675733"/>
            </a:xfrm>
          </p:grpSpPr>
          <p:sp>
            <p:nvSpPr>
              <p:cNvPr id="167" name="Arc 166">
                <a:extLst>
                  <a:ext uri="{FF2B5EF4-FFF2-40B4-BE49-F238E27FC236}">
                    <a16:creationId xmlns:a16="http://schemas.microsoft.com/office/drawing/2014/main" id="{2A5869BA-FAD2-FE72-87C5-5703A2DFF654}"/>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AE47A734-5C84-4C87-2E70-3B683B734F46}"/>
                  </a:ext>
                </a:extLst>
              </p:cNvPr>
              <p:cNvCxnSpPr>
                <a:cxnSpLocks/>
                <a:stCxn id="167"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ECBB068F-301C-D8DE-0F3F-C28D32348054}"/>
                </a:ext>
              </a:extLst>
            </p:cNvPr>
            <p:cNvGrpSpPr/>
            <p:nvPr/>
          </p:nvGrpSpPr>
          <p:grpSpPr>
            <a:xfrm>
              <a:off x="2389756" y="2296935"/>
              <a:ext cx="254093" cy="253545"/>
              <a:chOff x="693080" y="1915687"/>
              <a:chExt cx="684089" cy="675733"/>
            </a:xfrm>
          </p:grpSpPr>
          <p:sp>
            <p:nvSpPr>
              <p:cNvPr id="165" name="Arc 164">
                <a:extLst>
                  <a:ext uri="{FF2B5EF4-FFF2-40B4-BE49-F238E27FC236}">
                    <a16:creationId xmlns:a16="http://schemas.microsoft.com/office/drawing/2014/main" id="{7FB9E85F-E4C4-F78B-355F-24E76CB10BA6}"/>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6" name="Straight Arrow Connector 165">
                <a:extLst>
                  <a:ext uri="{FF2B5EF4-FFF2-40B4-BE49-F238E27FC236}">
                    <a16:creationId xmlns:a16="http://schemas.microsoft.com/office/drawing/2014/main" id="{AD8D4969-AC32-0A3E-0F14-0850B62D5F0B}"/>
                  </a:ext>
                </a:extLst>
              </p:cNvPr>
              <p:cNvCxnSpPr>
                <a:cxnSpLocks/>
                <a:stCxn id="165"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3" name="Oval 152">
              <a:extLst>
                <a:ext uri="{FF2B5EF4-FFF2-40B4-BE49-F238E27FC236}">
                  <a16:creationId xmlns:a16="http://schemas.microsoft.com/office/drawing/2014/main" id="{56C1D9BA-86D8-6D4E-3CBA-18297BB3E2D6}"/>
                </a:ext>
              </a:extLst>
            </p:cNvPr>
            <p:cNvSpPr/>
            <p:nvPr/>
          </p:nvSpPr>
          <p:spPr>
            <a:xfrm>
              <a:off x="4865885" y="565431"/>
              <a:ext cx="626269" cy="2338836"/>
            </a:xfrm>
            <a:prstGeom prst="ellipse">
              <a:avLst/>
            </a:prstGeom>
            <a:noFill/>
            <a:ln w="12700">
              <a:solidFill>
                <a:schemeClr val="tx1"/>
              </a:solidFill>
              <a:prstDash val="dash"/>
              <a:extLst>
                <a:ext uri="{C807C97D-BFC1-408E-A445-0C87EB9F89A2}">
                  <ask:lineSketchStyleProps xmlns:ask="http://schemas.microsoft.com/office/drawing/2018/sketchyshapes" sd="1219033472">
                    <a:custGeom>
                      <a:avLst/>
                      <a:gdLst>
                        <a:gd name="connsiteX0" fmla="*/ 0 w 508483"/>
                        <a:gd name="connsiteY0" fmla="*/ 1129714 h 2259427"/>
                        <a:gd name="connsiteX1" fmla="*/ 254242 w 508483"/>
                        <a:gd name="connsiteY1" fmla="*/ 0 h 2259427"/>
                        <a:gd name="connsiteX2" fmla="*/ 508484 w 508483"/>
                        <a:gd name="connsiteY2" fmla="*/ 1129714 h 2259427"/>
                        <a:gd name="connsiteX3" fmla="*/ 254242 w 508483"/>
                        <a:gd name="connsiteY3" fmla="*/ 2259428 h 2259427"/>
                        <a:gd name="connsiteX4" fmla="*/ 0 w 508483"/>
                        <a:gd name="connsiteY4" fmla="*/ 1129714 h 225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483" h="2259427" extrusionOk="0">
                          <a:moveTo>
                            <a:pt x="0" y="1129714"/>
                          </a:moveTo>
                          <a:cubicBezTo>
                            <a:pt x="-16545" y="495584"/>
                            <a:pt x="102907" y="4099"/>
                            <a:pt x="254242" y="0"/>
                          </a:cubicBezTo>
                          <a:cubicBezTo>
                            <a:pt x="458824" y="13509"/>
                            <a:pt x="478500" y="506743"/>
                            <a:pt x="508484" y="1129714"/>
                          </a:cubicBezTo>
                          <a:cubicBezTo>
                            <a:pt x="503266" y="1758734"/>
                            <a:pt x="389808" y="2286222"/>
                            <a:pt x="254242" y="2259428"/>
                          </a:cubicBezTo>
                          <a:cubicBezTo>
                            <a:pt x="37289" y="2217552"/>
                            <a:pt x="64732" y="1784568"/>
                            <a:pt x="0" y="112971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a:extLst>
                <a:ext uri="{FF2B5EF4-FFF2-40B4-BE49-F238E27FC236}">
                  <a16:creationId xmlns:a16="http://schemas.microsoft.com/office/drawing/2014/main" id="{00732380-078C-D184-990A-44DFE02E4C82}"/>
                </a:ext>
              </a:extLst>
            </p:cNvPr>
            <p:cNvGrpSpPr/>
            <p:nvPr/>
          </p:nvGrpSpPr>
          <p:grpSpPr>
            <a:xfrm>
              <a:off x="4381777" y="1983463"/>
              <a:ext cx="1652277" cy="1152938"/>
              <a:chOff x="4381777" y="1983463"/>
              <a:chExt cx="1652277" cy="1152938"/>
            </a:xfrm>
          </p:grpSpPr>
          <p:sp>
            <p:nvSpPr>
              <p:cNvPr id="161" name="Arc 160">
                <a:extLst>
                  <a:ext uri="{FF2B5EF4-FFF2-40B4-BE49-F238E27FC236}">
                    <a16:creationId xmlns:a16="http://schemas.microsoft.com/office/drawing/2014/main" id="{219D5DFF-0DB8-D0CB-B1E2-1D77BF65C3C6}"/>
                  </a:ext>
                </a:extLst>
              </p:cNvPr>
              <p:cNvSpPr/>
              <p:nvPr/>
            </p:nvSpPr>
            <p:spPr>
              <a:xfrm rot="3909787">
                <a:off x="4631447" y="1733793"/>
                <a:ext cx="1152938" cy="1652277"/>
              </a:xfrm>
              <a:prstGeom prst="arc">
                <a:avLst>
                  <a:gd name="adj1" fmla="val 16194474"/>
                  <a:gd name="adj2" fmla="val 4623032"/>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C9C18887-D718-EA97-2DE8-1B14BF535067}"/>
                  </a:ext>
                </a:extLst>
              </p:cNvPr>
              <p:cNvCxnSpPr>
                <a:cxnSpLocks/>
                <a:stCxn id="161" idx="2"/>
              </p:cNvCxnSpPr>
              <p:nvPr/>
            </p:nvCxnSpPr>
            <p:spPr>
              <a:xfrm flipH="1" flipV="1">
                <a:off x="4516192" y="2996301"/>
                <a:ext cx="60720" cy="931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58" name="TextBox 157">
                  <a:extLst>
                    <a:ext uri="{FF2B5EF4-FFF2-40B4-BE49-F238E27FC236}">
                      <a16:creationId xmlns:a16="http://schemas.microsoft.com/office/drawing/2014/main" id="{4A4638EE-FB92-F7AD-921C-1C7E77452E75}"/>
                    </a:ext>
                  </a:extLst>
                </p:cNvPr>
                <p:cNvSpPr txBox="1"/>
                <p:nvPr/>
              </p:nvSpPr>
              <p:spPr>
                <a:xfrm>
                  <a:off x="3389227" y="375762"/>
                  <a:ext cx="602208" cy="500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rPr>
                            </m:ctrlPr>
                          </m:fPr>
                          <m:num>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𝐸</m:t>
                                </m:r>
                              </m:sub>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𝑖𝑗</m:t>
                                    </m:r>
                                  </m:e>
                                </m:d>
                              </m:sup>
                            </m:sSubSup>
                            <m:r>
                              <a:rPr lang="en-US" b="0" i="1" smtClean="0">
                                <a:solidFill>
                                  <a:schemeClr val="tx1"/>
                                </a:solidFill>
                                <a:latin typeface="Cambria Math" panose="02040503050406030204" pitchFamily="18" charset="0"/>
                              </a:rPr>
                              <m:t>+1</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𝜏</m:t>
                                </m:r>
                              </m:e>
                              <m:sub>
                                <m:r>
                                  <a:rPr lang="en-US" b="0" i="1" smtClean="0">
                                    <a:solidFill>
                                      <a:schemeClr val="tx1"/>
                                    </a:solidFill>
                                    <a:latin typeface="Cambria Math" panose="02040503050406030204" pitchFamily="18" charset="0"/>
                                  </a:rPr>
                                  <m:t>𝑖𝑗</m:t>
                                </m:r>
                              </m:sub>
                            </m:sSub>
                          </m:den>
                        </m:f>
                      </m:oMath>
                    </m:oMathPara>
                  </a14:m>
                  <a:endParaRPr lang="en-US" dirty="0">
                    <a:solidFill>
                      <a:schemeClr val="tx1"/>
                    </a:solidFill>
                  </a:endParaRPr>
                </a:p>
              </p:txBody>
            </p:sp>
          </mc:Choice>
          <mc:Fallback>
            <p:sp>
              <p:nvSpPr>
                <p:cNvPr id="158" name="TextBox 157">
                  <a:extLst>
                    <a:ext uri="{FF2B5EF4-FFF2-40B4-BE49-F238E27FC236}">
                      <a16:creationId xmlns:a16="http://schemas.microsoft.com/office/drawing/2014/main" id="{4A4638EE-FB92-F7AD-921C-1C7E77452E75}"/>
                    </a:ext>
                  </a:extLst>
                </p:cNvPr>
                <p:cNvSpPr txBox="1">
                  <a:spLocks noRot="1" noChangeAspect="1" noMove="1" noResize="1" noEditPoints="1" noAdjustHandles="1" noChangeArrowheads="1" noChangeShapeType="1" noTextEdit="1"/>
                </p:cNvSpPr>
                <p:nvPr/>
              </p:nvSpPr>
              <p:spPr>
                <a:xfrm>
                  <a:off x="3389227" y="375762"/>
                  <a:ext cx="602208" cy="500479"/>
                </a:xfrm>
                <a:prstGeom prst="rect">
                  <a:avLst/>
                </a:prstGeom>
                <a:blipFill>
                  <a:blip r:embed="rId40"/>
                  <a:stretch>
                    <a:fillRect r="-2469"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9" name="TextBox 158">
                  <a:extLst>
                    <a:ext uri="{FF2B5EF4-FFF2-40B4-BE49-F238E27FC236}">
                      <a16:creationId xmlns:a16="http://schemas.microsoft.com/office/drawing/2014/main" id="{0E8538AF-9A4A-F78C-E6BE-01A2551DDEA0}"/>
                    </a:ext>
                  </a:extLst>
                </p:cNvPr>
                <p:cNvSpPr txBox="1"/>
                <p:nvPr/>
              </p:nvSpPr>
              <p:spPr>
                <a:xfrm>
                  <a:off x="4507336" y="372932"/>
                  <a:ext cx="602208" cy="500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rPr>
                            </m:ctrlPr>
                          </m:fPr>
                          <m:num>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𝐸</m:t>
                                </m:r>
                              </m:sub>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𝑖𝑗</m:t>
                                    </m:r>
                                  </m:e>
                                </m:d>
                              </m:sup>
                            </m:sSubSup>
                            <m:r>
                              <a:rPr lang="en-US" b="0" i="1" smtClean="0">
                                <a:solidFill>
                                  <a:schemeClr val="tx1"/>
                                </a:solidFill>
                                <a:latin typeface="Cambria Math" panose="02040503050406030204" pitchFamily="18" charset="0"/>
                              </a:rPr>
                              <m:t>+1</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𝜏</m:t>
                                </m:r>
                              </m:e>
                              <m:sub>
                                <m:r>
                                  <a:rPr lang="en-US" b="0" i="1" smtClean="0">
                                    <a:solidFill>
                                      <a:schemeClr val="tx1"/>
                                    </a:solidFill>
                                    <a:latin typeface="Cambria Math" panose="02040503050406030204" pitchFamily="18" charset="0"/>
                                  </a:rPr>
                                  <m:t>𝑖𝑗</m:t>
                                </m:r>
                              </m:sub>
                            </m:sSub>
                          </m:den>
                        </m:f>
                      </m:oMath>
                    </m:oMathPara>
                  </a14:m>
                  <a:endParaRPr lang="en-US" dirty="0">
                    <a:solidFill>
                      <a:schemeClr val="tx1"/>
                    </a:solidFill>
                  </a:endParaRPr>
                </a:p>
              </p:txBody>
            </p:sp>
          </mc:Choice>
          <mc:Fallback>
            <p:sp>
              <p:nvSpPr>
                <p:cNvPr id="159" name="TextBox 158">
                  <a:extLst>
                    <a:ext uri="{FF2B5EF4-FFF2-40B4-BE49-F238E27FC236}">
                      <a16:creationId xmlns:a16="http://schemas.microsoft.com/office/drawing/2014/main" id="{0E8538AF-9A4A-F78C-E6BE-01A2551DDEA0}"/>
                    </a:ext>
                  </a:extLst>
                </p:cNvPr>
                <p:cNvSpPr txBox="1">
                  <a:spLocks noRot="1" noChangeAspect="1" noMove="1" noResize="1" noEditPoints="1" noAdjustHandles="1" noChangeArrowheads="1" noChangeShapeType="1" noTextEdit="1"/>
                </p:cNvSpPr>
                <p:nvPr/>
              </p:nvSpPr>
              <p:spPr>
                <a:xfrm>
                  <a:off x="4507336" y="372932"/>
                  <a:ext cx="602208" cy="500479"/>
                </a:xfrm>
                <a:prstGeom prst="rect">
                  <a:avLst/>
                </a:prstGeom>
                <a:blipFill>
                  <a:blip r:embed="rId41"/>
                  <a:stretch>
                    <a:fillRect r="-2469" b="-3175"/>
                  </a:stretch>
                </a:blipFill>
              </p:spPr>
              <p:txBody>
                <a:bodyPr/>
                <a:lstStyle/>
                <a:p>
                  <a:r>
                    <a:rPr lang="en-US">
                      <a:noFill/>
                    </a:rPr>
                    <a:t> </a:t>
                  </a:r>
                </a:p>
              </p:txBody>
            </p:sp>
          </mc:Fallback>
        </mc:AlternateContent>
      </p:grpSp>
      <p:grpSp>
        <p:nvGrpSpPr>
          <p:cNvPr id="292" name="Group 291">
            <a:extLst>
              <a:ext uri="{FF2B5EF4-FFF2-40B4-BE49-F238E27FC236}">
                <a16:creationId xmlns:a16="http://schemas.microsoft.com/office/drawing/2014/main" id="{162C6DCA-8062-52E4-95C9-CCC8017EF1AF}"/>
              </a:ext>
            </a:extLst>
          </p:cNvPr>
          <p:cNvGrpSpPr/>
          <p:nvPr/>
        </p:nvGrpSpPr>
        <p:grpSpPr>
          <a:xfrm>
            <a:off x="15660847" y="6684081"/>
            <a:ext cx="6168646" cy="5050100"/>
            <a:chOff x="2378394" y="-102788"/>
            <a:chExt cx="3655660" cy="3239189"/>
          </a:xfrm>
        </p:grpSpPr>
        <p:grpSp>
          <p:nvGrpSpPr>
            <p:cNvPr id="293" name="Group 292">
              <a:extLst>
                <a:ext uri="{FF2B5EF4-FFF2-40B4-BE49-F238E27FC236}">
                  <a16:creationId xmlns:a16="http://schemas.microsoft.com/office/drawing/2014/main" id="{7266F5C1-5753-E582-3CC2-C4E8A6DC784C}"/>
                </a:ext>
              </a:extLst>
            </p:cNvPr>
            <p:cNvGrpSpPr/>
            <p:nvPr/>
          </p:nvGrpSpPr>
          <p:grpSpPr>
            <a:xfrm>
              <a:off x="2684382" y="1075072"/>
              <a:ext cx="156736" cy="1397072"/>
              <a:chOff x="3200400" y="566615"/>
              <a:chExt cx="214313" cy="1749845"/>
            </a:xfrm>
          </p:grpSpPr>
          <p:sp>
            <p:nvSpPr>
              <p:cNvPr id="428" name="Oval 427">
                <a:extLst>
                  <a:ext uri="{FF2B5EF4-FFF2-40B4-BE49-F238E27FC236}">
                    <a16:creationId xmlns:a16="http://schemas.microsoft.com/office/drawing/2014/main" id="{CA0E687E-721E-BD80-C575-7CD2D682ECE3}"/>
                  </a:ext>
                </a:extLst>
              </p:cNvPr>
              <p:cNvSpPr/>
              <p:nvPr/>
            </p:nvSpPr>
            <p:spPr>
              <a:xfrm>
                <a:off x="3200400" y="566615"/>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2D3BD73B-5F7D-D67B-43FE-0978A4D3C794}"/>
                  </a:ext>
                </a:extLst>
              </p:cNvPr>
              <p:cNvSpPr/>
              <p:nvPr/>
            </p:nvSpPr>
            <p:spPr>
              <a:xfrm>
                <a:off x="3206719" y="955543"/>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1B6426AE-7B26-0A23-BAA8-FC80E6E86CAB}"/>
                  </a:ext>
                </a:extLst>
              </p:cNvPr>
              <p:cNvSpPr/>
              <p:nvPr/>
            </p:nvSpPr>
            <p:spPr>
              <a:xfrm>
                <a:off x="3220580" y="1344471"/>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1" name="Oval 430">
                <a:extLst>
                  <a:ext uri="{FF2B5EF4-FFF2-40B4-BE49-F238E27FC236}">
                    <a16:creationId xmlns:a16="http://schemas.microsoft.com/office/drawing/2014/main" id="{93D1C85F-2BE7-9CED-280B-6476213DDD08}"/>
                  </a:ext>
                </a:extLst>
              </p:cNvPr>
              <p:cNvSpPr/>
              <p:nvPr/>
            </p:nvSpPr>
            <p:spPr>
              <a:xfrm>
                <a:off x="3220580" y="1733399"/>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Oval 431">
                <a:extLst>
                  <a:ext uri="{FF2B5EF4-FFF2-40B4-BE49-F238E27FC236}">
                    <a16:creationId xmlns:a16="http://schemas.microsoft.com/office/drawing/2014/main" id="{DDDEA10B-1CFC-3A58-36B3-2584EF2D390E}"/>
                  </a:ext>
                </a:extLst>
              </p:cNvPr>
              <p:cNvSpPr/>
              <p:nvPr/>
            </p:nvSpPr>
            <p:spPr>
              <a:xfrm>
                <a:off x="3220579" y="2122327"/>
                <a:ext cx="194133" cy="194133"/>
              </a:xfrm>
              <a:prstGeom prst="ellipse">
                <a:avLst/>
              </a:prstGeom>
              <a:solidFill>
                <a:schemeClr val="accent2">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4" name="Group 293">
              <a:extLst>
                <a:ext uri="{FF2B5EF4-FFF2-40B4-BE49-F238E27FC236}">
                  <a16:creationId xmlns:a16="http://schemas.microsoft.com/office/drawing/2014/main" id="{742ADE62-E01B-1ECE-F98C-85CA824CDF34}"/>
                </a:ext>
              </a:extLst>
            </p:cNvPr>
            <p:cNvGrpSpPr/>
            <p:nvPr/>
          </p:nvGrpSpPr>
          <p:grpSpPr>
            <a:xfrm>
              <a:off x="5596371" y="1056002"/>
              <a:ext cx="156736" cy="1397072"/>
              <a:chOff x="5582986" y="574647"/>
              <a:chExt cx="214313" cy="1749845"/>
            </a:xfrm>
          </p:grpSpPr>
          <p:sp>
            <p:nvSpPr>
              <p:cNvPr id="423" name="Oval 422">
                <a:extLst>
                  <a:ext uri="{FF2B5EF4-FFF2-40B4-BE49-F238E27FC236}">
                    <a16:creationId xmlns:a16="http://schemas.microsoft.com/office/drawing/2014/main" id="{3D009DC2-7522-94A3-0732-506D711FE37C}"/>
                  </a:ext>
                </a:extLst>
              </p:cNvPr>
              <p:cNvSpPr/>
              <p:nvPr/>
            </p:nvSpPr>
            <p:spPr>
              <a:xfrm>
                <a:off x="5582986" y="574647"/>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Oval 423">
                <a:extLst>
                  <a:ext uri="{FF2B5EF4-FFF2-40B4-BE49-F238E27FC236}">
                    <a16:creationId xmlns:a16="http://schemas.microsoft.com/office/drawing/2014/main" id="{161CB7FD-34FD-59D3-82F9-B8DC4383D4D5}"/>
                  </a:ext>
                </a:extLst>
              </p:cNvPr>
              <p:cNvSpPr/>
              <p:nvPr/>
            </p:nvSpPr>
            <p:spPr>
              <a:xfrm>
                <a:off x="5589305" y="963575"/>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5" name="Oval 424">
                <a:extLst>
                  <a:ext uri="{FF2B5EF4-FFF2-40B4-BE49-F238E27FC236}">
                    <a16:creationId xmlns:a16="http://schemas.microsoft.com/office/drawing/2014/main" id="{F28EB934-75A8-7B54-4625-363B777F4BE6}"/>
                  </a:ext>
                </a:extLst>
              </p:cNvPr>
              <p:cNvSpPr/>
              <p:nvPr/>
            </p:nvSpPr>
            <p:spPr>
              <a:xfrm>
                <a:off x="5603166" y="1352503"/>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Oval 425">
                <a:extLst>
                  <a:ext uri="{FF2B5EF4-FFF2-40B4-BE49-F238E27FC236}">
                    <a16:creationId xmlns:a16="http://schemas.microsoft.com/office/drawing/2014/main" id="{9B6B9491-E7F2-9798-FDB8-49DEE0FC83E0}"/>
                  </a:ext>
                </a:extLst>
              </p:cNvPr>
              <p:cNvSpPr/>
              <p:nvPr/>
            </p:nvSpPr>
            <p:spPr>
              <a:xfrm>
                <a:off x="5603166" y="1741431"/>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C4606812-FF3A-DFDA-577B-AB1857033345}"/>
                  </a:ext>
                </a:extLst>
              </p:cNvPr>
              <p:cNvSpPr/>
              <p:nvPr/>
            </p:nvSpPr>
            <p:spPr>
              <a:xfrm>
                <a:off x="5603165" y="2130359"/>
                <a:ext cx="194133" cy="194133"/>
              </a:xfrm>
              <a:prstGeom prst="ellipse">
                <a:avLst/>
              </a:prstGeom>
              <a:solidFill>
                <a:schemeClr val="accent5">
                  <a:lumMod val="75000"/>
                  <a:alpha val="588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7" name="Group 296">
              <a:extLst>
                <a:ext uri="{FF2B5EF4-FFF2-40B4-BE49-F238E27FC236}">
                  <a16:creationId xmlns:a16="http://schemas.microsoft.com/office/drawing/2014/main" id="{B0CA65B9-92C4-06EB-7CD7-8BBC8F35665A}"/>
                </a:ext>
              </a:extLst>
            </p:cNvPr>
            <p:cNvGrpSpPr/>
            <p:nvPr/>
          </p:nvGrpSpPr>
          <p:grpSpPr>
            <a:xfrm>
              <a:off x="3322719" y="782782"/>
              <a:ext cx="208433" cy="1978292"/>
              <a:chOff x="3353744" y="537705"/>
              <a:chExt cx="285002" cy="2477829"/>
            </a:xfrm>
          </p:grpSpPr>
          <p:sp>
            <p:nvSpPr>
              <p:cNvPr id="414" name="Rounded Rectangle 413">
                <a:extLst>
                  <a:ext uri="{FF2B5EF4-FFF2-40B4-BE49-F238E27FC236}">
                    <a16:creationId xmlns:a16="http://schemas.microsoft.com/office/drawing/2014/main" id="{BC7A1719-FFA0-CBCE-E119-6CFAFFC1DDF1}"/>
                  </a:ext>
                </a:extLst>
              </p:cNvPr>
              <p:cNvSpPr/>
              <p:nvPr/>
            </p:nvSpPr>
            <p:spPr>
              <a:xfrm>
                <a:off x="3353744" y="53770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ounded Rectangle 414">
                <a:extLst>
                  <a:ext uri="{FF2B5EF4-FFF2-40B4-BE49-F238E27FC236}">
                    <a16:creationId xmlns:a16="http://schemas.microsoft.com/office/drawing/2014/main" id="{B0C54F8C-4490-0C9F-433E-6162157D6967}"/>
                  </a:ext>
                </a:extLst>
              </p:cNvPr>
              <p:cNvSpPr/>
              <p:nvPr/>
            </p:nvSpPr>
            <p:spPr>
              <a:xfrm>
                <a:off x="3353744" y="82125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ounded Rectangle 415">
                <a:extLst>
                  <a:ext uri="{FF2B5EF4-FFF2-40B4-BE49-F238E27FC236}">
                    <a16:creationId xmlns:a16="http://schemas.microsoft.com/office/drawing/2014/main" id="{3FEC9DDF-D3DE-956A-7623-D1606E248164}"/>
                  </a:ext>
                </a:extLst>
              </p:cNvPr>
              <p:cNvSpPr/>
              <p:nvPr/>
            </p:nvSpPr>
            <p:spPr>
              <a:xfrm>
                <a:off x="3353744" y="1112878"/>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ounded Rectangle 416">
                <a:extLst>
                  <a:ext uri="{FF2B5EF4-FFF2-40B4-BE49-F238E27FC236}">
                    <a16:creationId xmlns:a16="http://schemas.microsoft.com/office/drawing/2014/main" id="{75F3422C-592B-7419-DEF1-D217357F60B4}"/>
                  </a:ext>
                </a:extLst>
              </p:cNvPr>
              <p:cNvSpPr/>
              <p:nvPr/>
            </p:nvSpPr>
            <p:spPr>
              <a:xfrm>
                <a:off x="3353744" y="139866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ounded Rectangle 417">
                <a:extLst>
                  <a:ext uri="{FF2B5EF4-FFF2-40B4-BE49-F238E27FC236}">
                    <a16:creationId xmlns:a16="http://schemas.microsoft.com/office/drawing/2014/main" id="{07C68A8B-8E93-249A-6BDE-746DBECC95A4}"/>
                  </a:ext>
                </a:extLst>
              </p:cNvPr>
              <p:cNvSpPr/>
              <p:nvPr/>
            </p:nvSpPr>
            <p:spPr>
              <a:xfrm>
                <a:off x="3353744" y="1684452"/>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ounded Rectangle 418">
                <a:extLst>
                  <a:ext uri="{FF2B5EF4-FFF2-40B4-BE49-F238E27FC236}">
                    <a16:creationId xmlns:a16="http://schemas.microsoft.com/office/drawing/2014/main" id="{5261CA4F-2584-77FE-EFB3-7A9C66D427DA}"/>
                  </a:ext>
                </a:extLst>
              </p:cNvPr>
              <p:cNvSpPr/>
              <p:nvPr/>
            </p:nvSpPr>
            <p:spPr>
              <a:xfrm>
                <a:off x="3353744" y="197350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ounded Rectangle 419">
                <a:extLst>
                  <a:ext uri="{FF2B5EF4-FFF2-40B4-BE49-F238E27FC236}">
                    <a16:creationId xmlns:a16="http://schemas.microsoft.com/office/drawing/2014/main" id="{DBE22F79-C134-38F5-7B26-83069FBF73E2}"/>
                  </a:ext>
                </a:extLst>
              </p:cNvPr>
              <p:cNvSpPr/>
              <p:nvPr/>
            </p:nvSpPr>
            <p:spPr>
              <a:xfrm>
                <a:off x="3353744" y="2265126"/>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ounded Rectangle 420">
                <a:extLst>
                  <a:ext uri="{FF2B5EF4-FFF2-40B4-BE49-F238E27FC236}">
                    <a16:creationId xmlns:a16="http://schemas.microsoft.com/office/drawing/2014/main" id="{299FC83E-050D-ABB1-E12E-3D0D710FC4BD}"/>
                  </a:ext>
                </a:extLst>
              </p:cNvPr>
              <p:cNvSpPr/>
              <p:nvPr/>
            </p:nvSpPr>
            <p:spPr>
              <a:xfrm>
                <a:off x="3353744" y="255091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ounded Rectangle 421">
                <a:extLst>
                  <a:ext uri="{FF2B5EF4-FFF2-40B4-BE49-F238E27FC236}">
                    <a16:creationId xmlns:a16="http://schemas.microsoft.com/office/drawing/2014/main" id="{DBB037B6-AAF4-824E-12AB-F53804D25514}"/>
                  </a:ext>
                </a:extLst>
              </p:cNvPr>
              <p:cNvSpPr/>
              <p:nvPr/>
            </p:nvSpPr>
            <p:spPr>
              <a:xfrm>
                <a:off x="3353744" y="2836700"/>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8" name="Straight Arrow Connector 297">
              <a:extLst>
                <a:ext uri="{FF2B5EF4-FFF2-40B4-BE49-F238E27FC236}">
                  <a16:creationId xmlns:a16="http://schemas.microsoft.com/office/drawing/2014/main" id="{A29E9305-98F6-909F-662D-DF234A23E8D1}"/>
                </a:ext>
              </a:extLst>
            </p:cNvPr>
            <p:cNvCxnSpPr>
              <a:cxnSpLocks/>
              <a:stCxn id="428" idx="6"/>
              <a:endCxn id="414" idx="1"/>
            </p:cNvCxnSpPr>
            <p:nvPr/>
          </p:nvCxnSpPr>
          <p:spPr>
            <a:xfrm flipV="1">
              <a:off x="2826360" y="854173"/>
              <a:ext cx="496359" cy="298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9AA5A69D-5744-32D1-B672-357550C71DD1}"/>
                </a:ext>
              </a:extLst>
            </p:cNvPr>
            <p:cNvCxnSpPr>
              <a:cxnSpLocks/>
              <a:stCxn id="429" idx="6"/>
              <a:endCxn id="415" idx="1"/>
            </p:cNvCxnSpPr>
            <p:nvPr/>
          </p:nvCxnSpPr>
          <p:spPr>
            <a:xfrm flipV="1">
              <a:off x="2830981" y="1080559"/>
              <a:ext cx="491738" cy="382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173BD3A4-CE70-0C56-7463-D094223BB9B6}"/>
                </a:ext>
              </a:extLst>
            </p:cNvPr>
            <p:cNvCxnSpPr>
              <a:cxnSpLocks/>
              <a:stCxn id="429" idx="6"/>
              <a:endCxn id="416" idx="1"/>
            </p:cNvCxnSpPr>
            <p:nvPr/>
          </p:nvCxnSpPr>
          <p:spPr>
            <a:xfrm flipV="1">
              <a:off x="2830981" y="1313390"/>
              <a:ext cx="491738" cy="149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7C7ECB-230C-5E26-F1B9-22F8C735609F}"/>
                </a:ext>
              </a:extLst>
            </p:cNvPr>
            <p:cNvCxnSpPr>
              <a:cxnSpLocks/>
              <a:stCxn id="429" idx="6"/>
              <a:endCxn id="417" idx="1"/>
            </p:cNvCxnSpPr>
            <p:nvPr/>
          </p:nvCxnSpPr>
          <p:spPr>
            <a:xfrm>
              <a:off x="2830981" y="1463089"/>
              <a:ext cx="491738" cy="78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4046250F-9739-5603-46D6-4BF76D8BBA7B}"/>
                </a:ext>
              </a:extLst>
            </p:cNvPr>
            <p:cNvCxnSpPr>
              <a:cxnSpLocks/>
              <a:stCxn id="430" idx="6"/>
              <a:endCxn id="418" idx="1"/>
            </p:cNvCxnSpPr>
            <p:nvPr/>
          </p:nvCxnSpPr>
          <p:spPr>
            <a:xfrm flipV="1">
              <a:off x="2841118" y="1769733"/>
              <a:ext cx="481601" cy="3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51889DE6-1F74-3E5D-DF5A-8F5FB805B720}"/>
                </a:ext>
              </a:extLst>
            </p:cNvPr>
            <p:cNvCxnSpPr>
              <a:cxnSpLocks/>
              <a:stCxn id="431" idx="6"/>
              <a:endCxn id="419" idx="1"/>
            </p:cNvCxnSpPr>
            <p:nvPr/>
          </p:nvCxnSpPr>
          <p:spPr>
            <a:xfrm flipV="1">
              <a:off x="2841118" y="2000510"/>
              <a:ext cx="481601" cy="8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0DBE0FD4-A4F7-99C2-2C6C-EDD8951810F1}"/>
                </a:ext>
              </a:extLst>
            </p:cNvPr>
            <p:cNvCxnSpPr>
              <a:cxnSpLocks/>
              <a:stCxn id="431" idx="6"/>
              <a:endCxn id="420" idx="1"/>
            </p:cNvCxnSpPr>
            <p:nvPr/>
          </p:nvCxnSpPr>
          <p:spPr>
            <a:xfrm>
              <a:off x="2841118" y="2084128"/>
              <a:ext cx="481601" cy="149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248205CD-082E-21D5-4933-FAEEFC0F5571}"/>
                </a:ext>
              </a:extLst>
            </p:cNvPr>
            <p:cNvCxnSpPr>
              <a:cxnSpLocks/>
              <a:stCxn id="432" idx="6"/>
              <a:endCxn id="421" idx="1"/>
            </p:cNvCxnSpPr>
            <p:nvPr/>
          </p:nvCxnSpPr>
          <p:spPr>
            <a:xfrm>
              <a:off x="2841118" y="2394647"/>
              <a:ext cx="481601" cy="66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10302C39-EC00-8A88-C473-55358727AC26}"/>
                </a:ext>
              </a:extLst>
            </p:cNvPr>
            <p:cNvCxnSpPr>
              <a:cxnSpLocks/>
              <a:stCxn id="432" idx="6"/>
              <a:endCxn id="422" idx="1"/>
            </p:cNvCxnSpPr>
            <p:nvPr/>
          </p:nvCxnSpPr>
          <p:spPr>
            <a:xfrm>
              <a:off x="2841118" y="2394647"/>
              <a:ext cx="481601" cy="295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7" name="Group 306">
              <a:extLst>
                <a:ext uri="{FF2B5EF4-FFF2-40B4-BE49-F238E27FC236}">
                  <a16:creationId xmlns:a16="http://schemas.microsoft.com/office/drawing/2014/main" id="{F1C04183-34D9-0ECF-EFC4-71FB782325E3}"/>
                </a:ext>
              </a:extLst>
            </p:cNvPr>
            <p:cNvGrpSpPr/>
            <p:nvPr/>
          </p:nvGrpSpPr>
          <p:grpSpPr>
            <a:xfrm>
              <a:off x="5098490" y="782782"/>
              <a:ext cx="208433" cy="1978292"/>
              <a:chOff x="3353744" y="537705"/>
              <a:chExt cx="285002" cy="2477829"/>
            </a:xfrm>
          </p:grpSpPr>
          <p:sp>
            <p:nvSpPr>
              <p:cNvPr id="405" name="Rounded Rectangle 404">
                <a:extLst>
                  <a:ext uri="{FF2B5EF4-FFF2-40B4-BE49-F238E27FC236}">
                    <a16:creationId xmlns:a16="http://schemas.microsoft.com/office/drawing/2014/main" id="{529FECAB-8F6F-CBF4-F9D8-5789FD78EC72}"/>
                  </a:ext>
                </a:extLst>
              </p:cNvPr>
              <p:cNvSpPr/>
              <p:nvPr/>
            </p:nvSpPr>
            <p:spPr>
              <a:xfrm>
                <a:off x="3353744" y="537705"/>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ounded Rectangle 405">
                <a:extLst>
                  <a:ext uri="{FF2B5EF4-FFF2-40B4-BE49-F238E27FC236}">
                    <a16:creationId xmlns:a16="http://schemas.microsoft.com/office/drawing/2014/main" id="{144E1334-EA8B-2855-3590-152C018734E2}"/>
                  </a:ext>
                </a:extLst>
              </p:cNvPr>
              <p:cNvSpPr/>
              <p:nvPr/>
            </p:nvSpPr>
            <p:spPr>
              <a:xfrm>
                <a:off x="3353744" y="821255"/>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ounded Rectangle 406">
                <a:extLst>
                  <a:ext uri="{FF2B5EF4-FFF2-40B4-BE49-F238E27FC236}">
                    <a16:creationId xmlns:a16="http://schemas.microsoft.com/office/drawing/2014/main" id="{668FDFD9-8FA9-31CF-404E-27DB99ED0DFE}"/>
                  </a:ext>
                </a:extLst>
              </p:cNvPr>
              <p:cNvSpPr/>
              <p:nvPr/>
            </p:nvSpPr>
            <p:spPr>
              <a:xfrm>
                <a:off x="3353744" y="1112878"/>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ounded Rectangle 407">
                <a:extLst>
                  <a:ext uri="{FF2B5EF4-FFF2-40B4-BE49-F238E27FC236}">
                    <a16:creationId xmlns:a16="http://schemas.microsoft.com/office/drawing/2014/main" id="{5E5E22EC-7EB1-042A-2037-40F23E763F94}"/>
                  </a:ext>
                </a:extLst>
              </p:cNvPr>
              <p:cNvSpPr/>
              <p:nvPr/>
            </p:nvSpPr>
            <p:spPr>
              <a:xfrm>
                <a:off x="3353744" y="1398665"/>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ounded Rectangle 408">
                <a:extLst>
                  <a:ext uri="{FF2B5EF4-FFF2-40B4-BE49-F238E27FC236}">
                    <a16:creationId xmlns:a16="http://schemas.microsoft.com/office/drawing/2014/main" id="{832CCA81-AAE9-84A6-B4AD-2544B3D2CB0A}"/>
                  </a:ext>
                </a:extLst>
              </p:cNvPr>
              <p:cNvSpPr/>
              <p:nvPr/>
            </p:nvSpPr>
            <p:spPr>
              <a:xfrm>
                <a:off x="3353744" y="1684452"/>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ounded Rectangle 409">
                <a:extLst>
                  <a:ext uri="{FF2B5EF4-FFF2-40B4-BE49-F238E27FC236}">
                    <a16:creationId xmlns:a16="http://schemas.microsoft.com/office/drawing/2014/main" id="{68DE3106-04B8-A065-892D-B24888DDE27A}"/>
                  </a:ext>
                </a:extLst>
              </p:cNvPr>
              <p:cNvSpPr/>
              <p:nvPr/>
            </p:nvSpPr>
            <p:spPr>
              <a:xfrm>
                <a:off x="3353744" y="1973503"/>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ounded Rectangle 410">
                <a:extLst>
                  <a:ext uri="{FF2B5EF4-FFF2-40B4-BE49-F238E27FC236}">
                    <a16:creationId xmlns:a16="http://schemas.microsoft.com/office/drawing/2014/main" id="{C2D267BA-22D9-C394-3082-754945FD601D}"/>
                  </a:ext>
                </a:extLst>
              </p:cNvPr>
              <p:cNvSpPr/>
              <p:nvPr/>
            </p:nvSpPr>
            <p:spPr>
              <a:xfrm>
                <a:off x="3353744" y="2265126"/>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ounded Rectangle 411">
                <a:extLst>
                  <a:ext uri="{FF2B5EF4-FFF2-40B4-BE49-F238E27FC236}">
                    <a16:creationId xmlns:a16="http://schemas.microsoft.com/office/drawing/2014/main" id="{C6226B16-EBB7-CD7C-095C-B1C6650E8ECF}"/>
                  </a:ext>
                </a:extLst>
              </p:cNvPr>
              <p:cNvSpPr/>
              <p:nvPr/>
            </p:nvSpPr>
            <p:spPr>
              <a:xfrm>
                <a:off x="3353744" y="2550913"/>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ounded Rectangle 412">
                <a:extLst>
                  <a:ext uri="{FF2B5EF4-FFF2-40B4-BE49-F238E27FC236}">
                    <a16:creationId xmlns:a16="http://schemas.microsoft.com/office/drawing/2014/main" id="{04364619-5560-A200-0740-1388ECEBAF6B}"/>
                  </a:ext>
                </a:extLst>
              </p:cNvPr>
              <p:cNvSpPr/>
              <p:nvPr/>
            </p:nvSpPr>
            <p:spPr>
              <a:xfrm>
                <a:off x="3353744" y="2836700"/>
                <a:ext cx="285002" cy="178834"/>
              </a:xfrm>
              <a:prstGeom prst="roundRect">
                <a:avLst/>
              </a:prstGeom>
              <a:solidFill>
                <a:schemeClr val="accent6">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8" name="Straight Arrow Connector 307">
              <a:extLst>
                <a:ext uri="{FF2B5EF4-FFF2-40B4-BE49-F238E27FC236}">
                  <a16:creationId xmlns:a16="http://schemas.microsoft.com/office/drawing/2014/main" id="{67E26028-FDE0-CF96-317E-30E476FCA08E}"/>
                </a:ext>
              </a:extLst>
            </p:cNvPr>
            <p:cNvCxnSpPr>
              <a:cxnSpLocks/>
              <a:stCxn id="405" idx="3"/>
              <a:endCxn id="424" idx="1"/>
            </p:cNvCxnSpPr>
            <p:nvPr/>
          </p:nvCxnSpPr>
          <p:spPr>
            <a:xfrm>
              <a:off x="5306923" y="854173"/>
              <a:ext cx="314861" cy="5350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BC14EB05-BEC4-7CE1-EE56-CAB5DE8187B9}"/>
                </a:ext>
              </a:extLst>
            </p:cNvPr>
            <p:cNvCxnSpPr>
              <a:cxnSpLocks/>
              <a:stCxn id="406" idx="3"/>
              <a:endCxn id="423" idx="2"/>
            </p:cNvCxnSpPr>
            <p:nvPr/>
          </p:nvCxnSpPr>
          <p:spPr>
            <a:xfrm>
              <a:off x="5306923" y="1080559"/>
              <a:ext cx="289448" cy="5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CDEAD255-9213-6B92-A99C-FE5E143876F8}"/>
                </a:ext>
              </a:extLst>
            </p:cNvPr>
            <p:cNvCxnSpPr>
              <a:cxnSpLocks/>
              <a:stCxn id="407" idx="3"/>
              <a:endCxn id="424" idx="2"/>
            </p:cNvCxnSpPr>
            <p:nvPr/>
          </p:nvCxnSpPr>
          <p:spPr>
            <a:xfrm>
              <a:off x="5306923" y="1313390"/>
              <a:ext cx="294069" cy="130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A650A22F-7598-5F40-6A0F-4DFCB0A5735A}"/>
                </a:ext>
              </a:extLst>
            </p:cNvPr>
            <p:cNvCxnSpPr>
              <a:cxnSpLocks/>
              <a:stCxn id="408" idx="3"/>
              <a:endCxn id="425" idx="1"/>
            </p:cNvCxnSpPr>
            <p:nvPr/>
          </p:nvCxnSpPr>
          <p:spPr>
            <a:xfrm>
              <a:off x="5306923" y="1541561"/>
              <a:ext cx="324998" cy="1581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0A6E9A09-C065-AC83-BA9D-CAAB09B93DBD}"/>
                </a:ext>
              </a:extLst>
            </p:cNvPr>
            <p:cNvCxnSpPr>
              <a:cxnSpLocks/>
              <a:stCxn id="409" idx="3"/>
              <a:endCxn id="425" idx="2"/>
            </p:cNvCxnSpPr>
            <p:nvPr/>
          </p:nvCxnSpPr>
          <p:spPr>
            <a:xfrm flipV="1">
              <a:off x="5306923" y="1754538"/>
              <a:ext cx="304206" cy="15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06B97887-F64B-1B79-AB1C-76800E030893}"/>
                </a:ext>
              </a:extLst>
            </p:cNvPr>
            <p:cNvCxnSpPr>
              <a:cxnSpLocks/>
              <a:stCxn id="410" idx="3"/>
              <a:endCxn id="426" idx="2"/>
            </p:cNvCxnSpPr>
            <p:nvPr/>
          </p:nvCxnSpPr>
          <p:spPr>
            <a:xfrm>
              <a:off x="5306923" y="2000510"/>
              <a:ext cx="304206" cy="64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61194B16-10CE-CCE1-866F-73097EA03A49}"/>
                </a:ext>
              </a:extLst>
            </p:cNvPr>
            <p:cNvCxnSpPr>
              <a:cxnSpLocks/>
              <a:stCxn id="412" idx="3"/>
              <a:endCxn id="426" idx="3"/>
            </p:cNvCxnSpPr>
            <p:nvPr/>
          </p:nvCxnSpPr>
          <p:spPr>
            <a:xfrm flipV="1">
              <a:off x="5306923" y="2119857"/>
              <a:ext cx="324998" cy="341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0C15B88-B564-453A-B3FD-65B73F01367D}"/>
                </a:ext>
              </a:extLst>
            </p:cNvPr>
            <p:cNvCxnSpPr>
              <a:cxnSpLocks/>
              <a:stCxn id="411" idx="3"/>
              <a:endCxn id="427" idx="1"/>
            </p:cNvCxnSpPr>
            <p:nvPr/>
          </p:nvCxnSpPr>
          <p:spPr>
            <a:xfrm>
              <a:off x="5306923" y="2233341"/>
              <a:ext cx="324998" cy="874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8B328F46-4050-CB93-29F0-65B75945829E}"/>
                </a:ext>
              </a:extLst>
            </p:cNvPr>
            <p:cNvCxnSpPr>
              <a:cxnSpLocks/>
              <a:stCxn id="413" idx="3"/>
              <a:endCxn id="427" idx="3"/>
            </p:cNvCxnSpPr>
            <p:nvPr/>
          </p:nvCxnSpPr>
          <p:spPr>
            <a:xfrm flipV="1">
              <a:off x="5306923" y="2430376"/>
              <a:ext cx="324998" cy="2593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7" name="Group 316">
              <a:extLst>
                <a:ext uri="{FF2B5EF4-FFF2-40B4-BE49-F238E27FC236}">
                  <a16:creationId xmlns:a16="http://schemas.microsoft.com/office/drawing/2014/main" id="{9E00AB27-FDEC-F78F-D4DE-C73185E179CC}"/>
                </a:ext>
              </a:extLst>
            </p:cNvPr>
            <p:cNvGrpSpPr/>
            <p:nvPr/>
          </p:nvGrpSpPr>
          <p:grpSpPr>
            <a:xfrm>
              <a:off x="4480509" y="776115"/>
              <a:ext cx="208433" cy="1978292"/>
              <a:chOff x="3353744" y="537705"/>
              <a:chExt cx="285002" cy="2477829"/>
            </a:xfrm>
          </p:grpSpPr>
          <p:sp>
            <p:nvSpPr>
              <p:cNvPr id="396" name="Rounded Rectangle 395">
                <a:extLst>
                  <a:ext uri="{FF2B5EF4-FFF2-40B4-BE49-F238E27FC236}">
                    <a16:creationId xmlns:a16="http://schemas.microsoft.com/office/drawing/2014/main" id="{621832F7-E1B3-D6F3-F3B8-395AF2CEC4DD}"/>
                  </a:ext>
                </a:extLst>
              </p:cNvPr>
              <p:cNvSpPr/>
              <p:nvPr/>
            </p:nvSpPr>
            <p:spPr>
              <a:xfrm>
                <a:off x="3353744" y="53770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Rounded Rectangle 396">
                <a:extLst>
                  <a:ext uri="{FF2B5EF4-FFF2-40B4-BE49-F238E27FC236}">
                    <a16:creationId xmlns:a16="http://schemas.microsoft.com/office/drawing/2014/main" id="{6BF299CD-A691-74D1-5CB6-46720CD2F720}"/>
                  </a:ext>
                </a:extLst>
              </p:cNvPr>
              <p:cNvSpPr/>
              <p:nvPr/>
            </p:nvSpPr>
            <p:spPr>
              <a:xfrm>
                <a:off x="3353744" y="82125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ounded Rectangle 397">
                <a:extLst>
                  <a:ext uri="{FF2B5EF4-FFF2-40B4-BE49-F238E27FC236}">
                    <a16:creationId xmlns:a16="http://schemas.microsoft.com/office/drawing/2014/main" id="{4E8E2893-D0A2-570C-3547-F40FE1024908}"/>
                  </a:ext>
                </a:extLst>
              </p:cNvPr>
              <p:cNvSpPr/>
              <p:nvPr/>
            </p:nvSpPr>
            <p:spPr>
              <a:xfrm>
                <a:off x="3353744" y="1112878"/>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ounded Rectangle 398">
                <a:extLst>
                  <a:ext uri="{FF2B5EF4-FFF2-40B4-BE49-F238E27FC236}">
                    <a16:creationId xmlns:a16="http://schemas.microsoft.com/office/drawing/2014/main" id="{9E7DC77F-942E-F6C7-461C-2C86A83E3CCB}"/>
                  </a:ext>
                </a:extLst>
              </p:cNvPr>
              <p:cNvSpPr/>
              <p:nvPr/>
            </p:nvSpPr>
            <p:spPr>
              <a:xfrm>
                <a:off x="3353744" y="139866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ounded Rectangle 399">
                <a:extLst>
                  <a:ext uri="{FF2B5EF4-FFF2-40B4-BE49-F238E27FC236}">
                    <a16:creationId xmlns:a16="http://schemas.microsoft.com/office/drawing/2014/main" id="{B57A6039-CFDB-C024-814B-1B1296ECF40D}"/>
                  </a:ext>
                </a:extLst>
              </p:cNvPr>
              <p:cNvSpPr/>
              <p:nvPr/>
            </p:nvSpPr>
            <p:spPr>
              <a:xfrm>
                <a:off x="3353744" y="1684452"/>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ounded Rectangle 400">
                <a:extLst>
                  <a:ext uri="{FF2B5EF4-FFF2-40B4-BE49-F238E27FC236}">
                    <a16:creationId xmlns:a16="http://schemas.microsoft.com/office/drawing/2014/main" id="{7CDAE37B-6172-EF9A-4100-A8C3B0CF0689}"/>
                  </a:ext>
                </a:extLst>
              </p:cNvPr>
              <p:cNvSpPr/>
              <p:nvPr/>
            </p:nvSpPr>
            <p:spPr>
              <a:xfrm>
                <a:off x="3353744" y="197350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a:extLst>
                  <a:ext uri="{FF2B5EF4-FFF2-40B4-BE49-F238E27FC236}">
                    <a16:creationId xmlns:a16="http://schemas.microsoft.com/office/drawing/2014/main" id="{1D305B04-D80F-B161-7273-0FBFF47E67F2}"/>
                  </a:ext>
                </a:extLst>
              </p:cNvPr>
              <p:cNvSpPr/>
              <p:nvPr/>
            </p:nvSpPr>
            <p:spPr>
              <a:xfrm>
                <a:off x="3353744" y="2265126"/>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ounded Rectangle 402">
                <a:extLst>
                  <a:ext uri="{FF2B5EF4-FFF2-40B4-BE49-F238E27FC236}">
                    <a16:creationId xmlns:a16="http://schemas.microsoft.com/office/drawing/2014/main" id="{991F4B02-7C76-4067-D9E5-A8C2A7BE6821}"/>
                  </a:ext>
                </a:extLst>
              </p:cNvPr>
              <p:cNvSpPr/>
              <p:nvPr/>
            </p:nvSpPr>
            <p:spPr>
              <a:xfrm>
                <a:off x="3353744" y="255091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ounded Rectangle 403">
                <a:extLst>
                  <a:ext uri="{FF2B5EF4-FFF2-40B4-BE49-F238E27FC236}">
                    <a16:creationId xmlns:a16="http://schemas.microsoft.com/office/drawing/2014/main" id="{53C7FCC6-5A10-6FD3-75A0-7BFFD1AEB7C9}"/>
                  </a:ext>
                </a:extLst>
              </p:cNvPr>
              <p:cNvSpPr/>
              <p:nvPr/>
            </p:nvSpPr>
            <p:spPr>
              <a:xfrm>
                <a:off x="3353744" y="2836700"/>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8" name="Group 317">
              <a:extLst>
                <a:ext uri="{FF2B5EF4-FFF2-40B4-BE49-F238E27FC236}">
                  <a16:creationId xmlns:a16="http://schemas.microsoft.com/office/drawing/2014/main" id="{A6580B75-A89C-33D1-109B-31219743E5B5}"/>
                </a:ext>
              </a:extLst>
            </p:cNvPr>
            <p:cNvGrpSpPr/>
            <p:nvPr/>
          </p:nvGrpSpPr>
          <p:grpSpPr>
            <a:xfrm>
              <a:off x="3975400" y="773303"/>
              <a:ext cx="208433" cy="1978292"/>
              <a:chOff x="3353744" y="537705"/>
              <a:chExt cx="285002" cy="2477829"/>
            </a:xfrm>
          </p:grpSpPr>
          <p:sp>
            <p:nvSpPr>
              <p:cNvPr id="387" name="Rounded Rectangle 386">
                <a:extLst>
                  <a:ext uri="{FF2B5EF4-FFF2-40B4-BE49-F238E27FC236}">
                    <a16:creationId xmlns:a16="http://schemas.microsoft.com/office/drawing/2014/main" id="{BBF24CE8-953A-2F7B-2357-0BB16699EE1B}"/>
                  </a:ext>
                </a:extLst>
              </p:cNvPr>
              <p:cNvSpPr/>
              <p:nvPr/>
            </p:nvSpPr>
            <p:spPr>
              <a:xfrm>
                <a:off x="3353744" y="53770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88" name="Rounded Rectangle 387">
                <a:extLst>
                  <a:ext uri="{FF2B5EF4-FFF2-40B4-BE49-F238E27FC236}">
                    <a16:creationId xmlns:a16="http://schemas.microsoft.com/office/drawing/2014/main" id="{B0404EC3-3B78-84DD-DA03-3AE87E920812}"/>
                  </a:ext>
                </a:extLst>
              </p:cNvPr>
              <p:cNvSpPr/>
              <p:nvPr/>
            </p:nvSpPr>
            <p:spPr>
              <a:xfrm>
                <a:off x="3353744" y="82125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89" name="Rounded Rectangle 388">
                <a:extLst>
                  <a:ext uri="{FF2B5EF4-FFF2-40B4-BE49-F238E27FC236}">
                    <a16:creationId xmlns:a16="http://schemas.microsoft.com/office/drawing/2014/main" id="{F428986F-2C3C-C75F-8852-4676485BEB14}"/>
                  </a:ext>
                </a:extLst>
              </p:cNvPr>
              <p:cNvSpPr/>
              <p:nvPr/>
            </p:nvSpPr>
            <p:spPr>
              <a:xfrm>
                <a:off x="3353744" y="1112878"/>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90" name="Rounded Rectangle 389">
                <a:extLst>
                  <a:ext uri="{FF2B5EF4-FFF2-40B4-BE49-F238E27FC236}">
                    <a16:creationId xmlns:a16="http://schemas.microsoft.com/office/drawing/2014/main" id="{97E47379-0A45-6B1E-685E-8AC65BB16A9B}"/>
                  </a:ext>
                </a:extLst>
              </p:cNvPr>
              <p:cNvSpPr/>
              <p:nvPr/>
            </p:nvSpPr>
            <p:spPr>
              <a:xfrm>
                <a:off x="3353744" y="1398665"/>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91" name="Rounded Rectangle 390">
                <a:extLst>
                  <a:ext uri="{FF2B5EF4-FFF2-40B4-BE49-F238E27FC236}">
                    <a16:creationId xmlns:a16="http://schemas.microsoft.com/office/drawing/2014/main" id="{29B9D8AC-BCA4-5F6B-CB51-ED8C11A59AF8}"/>
                  </a:ext>
                </a:extLst>
              </p:cNvPr>
              <p:cNvSpPr/>
              <p:nvPr/>
            </p:nvSpPr>
            <p:spPr>
              <a:xfrm>
                <a:off x="3353744" y="1684452"/>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92" name="Rounded Rectangle 391">
                <a:extLst>
                  <a:ext uri="{FF2B5EF4-FFF2-40B4-BE49-F238E27FC236}">
                    <a16:creationId xmlns:a16="http://schemas.microsoft.com/office/drawing/2014/main" id="{EC955103-A154-43C5-6936-01D321C18C7F}"/>
                  </a:ext>
                </a:extLst>
              </p:cNvPr>
              <p:cNvSpPr/>
              <p:nvPr/>
            </p:nvSpPr>
            <p:spPr>
              <a:xfrm>
                <a:off x="3353744" y="197350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93" name="Rounded Rectangle 392">
                <a:extLst>
                  <a:ext uri="{FF2B5EF4-FFF2-40B4-BE49-F238E27FC236}">
                    <a16:creationId xmlns:a16="http://schemas.microsoft.com/office/drawing/2014/main" id="{C8184921-B217-ECAC-4A79-766E2AD8F9FC}"/>
                  </a:ext>
                </a:extLst>
              </p:cNvPr>
              <p:cNvSpPr/>
              <p:nvPr/>
            </p:nvSpPr>
            <p:spPr>
              <a:xfrm>
                <a:off x="3353744" y="2265126"/>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94" name="Rounded Rectangle 393">
                <a:extLst>
                  <a:ext uri="{FF2B5EF4-FFF2-40B4-BE49-F238E27FC236}">
                    <a16:creationId xmlns:a16="http://schemas.microsoft.com/office/drawing/2014/main" id="{8A03DFE0-8CBF-9F37-F1FD-400DAE1CDEF5}"/>
                  </a:ext>
                </a:extLst>
              </p:cNvPr>
              <p:cNvSpPr/>
              <p:nvPr/>
            </p:nvSpPr>
            <p:spPr>
              <a:xfrm>
                <a:off x="3353744" y="2550913"/>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95" name="Rounded Rectangle 394">
                <a:extLst>
                  <a:ext uri="{FF2B5EF4-FFF2-40B4-BE49-F238E27FC236}">
                    <a16:creationId xmlns:a16="http://schemas.microsoft.com/office/drawing/2014/main" id="{79EDB8F5-5A75-37E1-87C8-D4A2C8FFC1C0}"/>
                  </a:ext>
                </a:extLst>
              </p:cNvPr>
              <p:cNvSpPr/>
              <p:nvPr/>
            </p:nvSpPr>
            <p:spPr>
              <a:xfrm>
                <a:off x="3353744" y="2836700"/>
                <a:ext cx="285002" cy="178834"/>
              </a:xfrm>
              <a:prstGeom prst="roundRect">
                <a:avLst/>
              </a:prstGeom>
              <a:solidFill>
                <a:schemeClr val="accent4">
                  <a:lumMod val="75000"/>
                  <a:alpha val="502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grpSp>
        <p:cxnSp>
          <p:nvCxnSpPr>
            <p:cNvPr id="319" name="Straight Arrow Connector 318">
              <a:extLst>
                <a:ext uri="{FF2B5EF4-FFF2-40B4-BE49-F238E27FC236}">
                  <a16:creationId xmlns:a16="http://schemas.microsoft.com/office/drawing/2014/main" id="{EC562E96-28F9-D3F8-9967-9595F5908C98}"/>
                </a:ext>
              </a:extLst>
            </p:cNvPr>
            <p:cNvCxnSpPr>
              <a:cxnSpLocks/>
              <a:stCxn id="414" idx="3"/>
              <a:endCxn id="387" idx="1"/>
            </p:cNvCxnSpPr>
            <p:nvPr/>
          </p:nvCxnSpPr>
          <p:spPr>
            <a:xfrm flipV="1">
              <a:off x="3531152" y="844694"/>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849F0362-1756-FE6A-7498-23D4F00BD719}"/>
                </a:ext>
              </a:extLst>
            </p:cNvPr>
            <p:cNvCxnSpPr>
              <a:cxnSpLocks/>
              <a:stCxn id="387" idx="3"/>
              <a:endCxn id="396" idx="1"/>
            </p:cNvCxnSpPr>
            <p:nvPr/>
          </p:nvCxnSpPr>
          <p:spPr>
            <a:xfrm>
              <a:off x="4183833" y="844693"/>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71B6C8A1-5CCE-81FF-810E-4AAC25DDA69E}"/>
                </a:ext>
              </a:extLst>
            </p:cNvPr>
            <p:cNvCxnSpPr>
              <a:cxnSpLocks/>
              <a:stCxn id="415" idx="3"/>
              <a:endCxn id="388" idx="1"/>
            </p:cNvCxnSpPr>
            <p:nvPr/>
          </p:nvCxnSpPr>
          <p:spPr>
            <a:xfrm flipV="1">
              <a:off x="3531152" y="1071080"/>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4297D761-7C89-93C3-0E06-2F775EE06DA3}"/>
                </a:ext>
              </a:extLst>
            </p:cNvPr>
            <p:cNvCxnSpPr>
              <a:cxnSpLocks/>
              <a:stCxn id="416" idx="3"/>
              <a:endCxn id="389" idx="1"/>
            </p:cNvCxnSpPr>
            <p:nvPr/>
          </p:nvCxnSpPr>
          <p:spPr>
            <a:xfrm flipV="1">
              <a:off x="3531152" y="1303911"/>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BE4CDE5E-5146-96D1-538C-EA4FBE6C7705}"/>
                </a:ext>
              </a:extLst>
            </p:cNvPr>
            <p:cNvCxnSpPr>
              <a:cxnSpLocks/>
              <a:stCxn id="417" idx="3"/>
              <a:endCxn id="390" idx="1"/>
            </p:cNvCxnSpPr>
            <p:nvPr/>
          </p:nvCxnSpPr>
          <p:spPr>
            <a:xfrm flipV="1">
              <a:off x="3531152" y="1532082"/>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B9C2BA62-1CC4-33AC-C008-FB7181F23036}"/>
                </a:ext>
              </a:extLst>
            </p:cNvPr>
            <p:cNvCxnSpPr>
              <a:cxnSpLocks/>
              <a:stCxn id="418" idx="3"/>
              <a:endCxn id="391" idx="1"/>
            </p:cNvCxnSpPr>
            <p:nvPr/>
          </p:nvCxnSpPr>
          <p:spPr>
            <a:xfrm flipV="1">
              <a:off x="3531152" y="1760254"/>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09ABEBDC-38FF-786A-A466-0CF5FEB24FBD}"/>
                </a:ext>
              </a:extLst>
            </p:cNvPr>
            <p:cNvCxnSpPr>
              <a:cxnSpLocks/>
              <a:stCxn id="419" idx="3"/>
              <a:endCxn id="392" idx="1"/>
            </p:cNvCxnSpPr>
            <p:nvPr/>
          </p:nvCxnSpPr>
          <p:spPr>
            <a:xfrm flipV="1">
              <a:off x="3531152" y="1991031"/>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2A78518E-9DA7-116F-8027-23A9DB8F460E}"/>
                </a:ext>
              </a:extLst>
            </p:cNvPr>
            <p:cNvCxnSpPr>
              <a:cxnSpLocks/>
              <a:stCxn id="420" idx="3"/>
              <a:endCxn id="393" idx="1"/>
            </p:cNvCxnSpPr>
            <p:nvPr/>
          </p:nvCxnSpPr>
          <p:spPr>
            <a:xfrm flipV="1">
              <a:off x="3531152" y="2223862"/>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82C698E3-F43C-AB50-749A-91742DCBE2A2}"/>
                </a:ext>
              </a:extLst>
            </p:cNvPr>
            <p:cNvCxnSpPr>
              <a:cxnSpLocks/>
              <a:stCxn id="421" idx="3"/>
              <a:endCxn id="394" idx="1"/>
            </p:cNvCxnSpPr>
            <p:nvPr/>
          </p:nvCxnSpPr>
          <p:spPr>
            <a:xfrm flipV="1">
              <a:off x="3531152" y="2452034"/>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B90C4C41-AA42-E142-0B82-99F0B8CEE1A8}"/>
                </a:ext>
              </a:extLst>
            </p:cNvPr>
            <p:cNvCxnSpPr>
              <a:cxnSpLocks/>
              <a:stCxn id="422" idx="3"/>
              <a:endCxn id="395" idx="1"/>
            </p:cNvCxnSpPr>
            <p:nvPr/>
          </p:nvCxnSpPr>
          <p:spPr>
            <a:xfrm flipV="1">
              <a:off x="3531152" y="2680205"/>
              <a:ext cx="444248" cy="9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836413D2-F85D-3157-C9D8-C3E0D343D2D0}"/>
                </a:ext>
              </a:extLst>
            </p:cNvPr>
            <p:cNvCxnSpPr>
              <a:cxnSpLocks/>
              <a:stCxn id="388" idx="3"/>
              <a:endCxn id="397" idx="1"/>
            </p:cNvCxnSpPr>
            <p:nvPr/>
          </p:nvCxnSpPr>
          <p:spPr>
            <a:xfrm>
              <a:off x="4183833" y="1071079"/>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E2D80AEF-F741-E7DB-8B30-4584ED4E4F9A}"/>
                </a:ext>
              </a:extLst>
            </p:cNvPr>
            <p:cNvCxnSpPr>
              <a:cxnSpLocks/>
              <a:stCxn id="389" idx="3"/>
              <a:endCxn id="398" idx="1"/>
            </p:cNvCxnSpPr>
            <p:nvPr/>
          </p:nvCxnSpPr>
          <p:spPr>
            <a:xfrm>
              <a:off x="4183833" y="1303910"/>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C5496ED1-7A4B-8FAD-B5B4-69D3D3C72133}"/>
                </a:ext>
              </a:extLst>
            </p:cNvPr>
            <p:cNvCxnSpPr>
              <a:cxnSpLocks/>
              <a:stCxn id="390" idx="3"/>
              <a:endCxn id="399" idx="1"/>
            </p:cNvCxnSpPr>
            <p:nvPr/>
          </p:nvCxnSpPr>
          <p:spPr>
            <a:xfrm>
              <a:off x="4183833" y="1532081"/>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9BA96D4E-698C-C6BD-AF53-DEE655BC0CCE}"/>
                </a:ext>
              </a:extLst>
            </p:cNvPr>
            <p:cNvCxnSpPr>
              <a:cxnSpLocks/>
              <a:stCxn id="391" idx="3"/>
              <a:endCxn id="400" idx="1"/>
            </p:cNvCxnSpPr>
            <p:nvPr/>
          </p:nvCxnSpPr>
          <p:spPr>
            <a:xfrm>
              <a:off x="4183833" y="1760253"/>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CFFEA027-C472-C99E-EF55-DFA4468203CA}"/>
                </a:ext>
              </a:extLst>
            </p:cNvPr>
            <p:cNvCxnSpPr>
              <a:cxnSpLocks/>
              <a:stCxn id="392" idx="3"/>
              <a:endCxn id="401" idx="1"/>
            </p:cNvCxnSpPr>
            <p:nvPr/>
          </p:nvCxnSpPr>
          <p:spPr>
            <a:xfrm>
              <a:off x="4183833" y="1991030"/>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8A9A7D2-DE33-5E50-3BD4-3E3028984E30}"/>
                </a:ext>
              </a:extLst>
            </p:cNvPr>
            <p:cNvCxnSpPr>
              <a:cxnSpLocks/>
              <a:stCxn id="393" idx="3"/>
              <a:endCxn id="402" idx="1"/>
            </p:cNvCxnSpPr>
            <p:nvPr/>
          </p:nvCxnSpPr>
          <p:spPr>
            <a:xfrm>
              <a:off x="4183833" y="2223861"/>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BB2FA29F-DF12-D300-D349-428AE8C78E44}"/>
                </a:ext>
              </a:extLst>
            </p:cNvPr>
            <p:cNvCxnSpPr>
              <a:cxnSpLocks/>
              <a:stCxn id="394" idx="3"/>
              <a:endCxn id="403" idx="1"/>
            </p:cNvCxnSpPr>
            <p:nvPr/>
          </p:nvCxnSpPr>
          <p:spPr>
            <a:xfrm>
              <a:off x="4183833" y="2452033"/>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EB5A9B56-F008-9F67-E3D1-BCCA170E5DAD}"/>
                </a:ext>
              </a:extLst>
            </p:cNvPr>
            <p:cNvCxnSpPr>
              <a:cxnSpLocks/>
              <a:stCxn id="395" idx="3"/>
              <a:endCxn id="404" idx="1"/>
            </p:cNvCxnSpPr>
            <p:nvPr/>
          </p:nvCxnSpPr>
          <p:spPr>
            <a:xfrm>
              <a:off x="4183833" y="2680205"/>
              <a:ext cx="296676" cy="28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B07CA26E-61F6-4BA2-597C-CA0791D3D164}"/>
                </a:ext>
              </a:extLst>
            </p:cNvPr>
            <p:cNvCxnSpPr>
              <a:cxnSpLocks/>
              <a:stCxn id="396" idx="3"/>
              <a:endCxn id="405" idx="1"/>
            </p:cNvCxnSpPr>
            <p:nvPr/>
          </p:nvCxnSpPr>
          <p:spPr>
            <a:xfrm>
              <a:off x="4688942" y="847506"/>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8AC8FA29-DBD0-4AC8-20A7-0D18B42E52F8}"/>
                </a:ext>
              </a:extLst>
            </p:cNvPr>
            <p:cNvCxnSpPr>
              <a:cxnSpLocks/>
              <a:stCxn id="397" idx="3"/>
              <a:endCxn id="406" idx="1"/>
            </p:cNvCxnSpPr>
            <p:nvPr/>
          </p:nvCxnSpPr>
          <p:spPr>
            <a:xfrm>
              <a:off x="4688942" y="1073892"/>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A1C321B4-F88D-123C-F4DA-268ADD92E23E}"/>
                </a:ext>
              </a:extLst>
            </p:cNvPr>
            <p:cNvCxnSpPr>
              <a:cxnSpLocks/>
              <a:stCxn id="398" idx="3"/>
              <a:endCxn id="407" idx="1"/>
            </p:cNvCxnSpPr>
            <p:nvPr/>
          </p:nvCxnSpPr>
          <p:spPr>
            <a:xfrm>
              <a:off x="4688942" y="1306723"/>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328C7F96-0A36-FC19-9B52-D19EC9CA3DEC}"/>
                </a:ext>
              </a:extLst>
            </p:cNvPr>
            <p:cNvCxnSpPr>
              <a:cxnSpLocks/>
              <a:stCxn id="399" idx="3"/>
              <a:endCxn id="408" idx="1"/>
            </p:cNvCxnSpPr>
            <p:nvPr/>
          </p:nvCxnSpPr>
          <p:spPr>
            <a:xfrm>
              <a:off x="4688942" y="1534894"/>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AF1B927F-BE6E-BABD-CBB2-C7BE4BC23B75}"/>
                </a:ext>
              </a:extLst>
            </p:cNvPr>
            <p:cNvCxnSpPr>
              <a:cxnSpLocks/>
              <a:stCxn id="400" idx="3"/>
              <a:endCxn id="409" idx="1"/>
            </p:cNvCxnSpPr>
            <p:nvPr/>
          </p:nvCxnSpPr>
          <p:spPr>
            <a:xfrm>
              <a:off x="4688942" y="1763066"/>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94E7A83E-99FD-CAB8-6828-DBE9264457C9}"/>
                </a:ext>
              </a:extLst>
            </p:cNvPr>
            <p:cNvCxnSpPr>
              <a:cxnSpLocks/>
              <a:stCxn id="401" idx="3"/>
              <a:endCxn id="410" idx="1"/>
            </p:cNvCxnSpPr>
            <p:nvPr/>
          </p:nvCxnSpPr>
          <p:spPr>
            <a:xfrm>
              <a:off x="4688942" y="1993843"/>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878FA4C5-8197-CAE3-133B-AF3ACA4899ED}"/>
                </a:ext>
              </a:extLst>
            </p:cNvPr>
            <p:cNvCxnSpPr>
              <a:cxnSpLocks/>
              <a:stCxn id="402" idx="3"/>
              <a:endCxn id="411" idx="1"/>
            </p:cNvCxnSpPr>
            <p:nvPr/>
          </p:nvCxnSpPr>
          <p:spPr>
            <a:xfrm>
              <a:off x="4688942" y="2226674"/>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A16E2C3E-830F-FCB4-0B8A-ACF4718AAE3A}"/>
                </a:ext>
              </a:extLst>
            </p:cNvPr>
            <p:cNvCxnSpPr>
              <a:cxnSpLocks/>
              <a:stCxn id="403" idx="3"/>
              <a:endCxn id="412" idx="1"/>
            </p:cNvCxnSpPr>
            <p:nvPr/>
          </p:nvCxnSpPr>
          <p:spPr>
            <a:xfrm>
              <a:off x="4688942" y="2454846"/>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BE925504-B55F-FB1C-EA17-23E97D4CDAA8}"/>
                </a:ext>
              </a:extLst>
            </p:cNvPr>
            <p:cNvCxnSpPr>
              <a:cxnSpLocks/>
              <a:stCxn id="404" idx="3"/>
              <a:endCxn id="413" idx="1"/>
            </p:cNvCxnSpPr>
            <p:nvPr/>
          </p:nvCxnSpPr>
          <p:spPr>
            <a:xfrm>
              <a:off x="4688942" y="2683017"/>
              <a:ext cx="409548" cy="6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6" name="TextBox 345">
                  <a:extLst>
                    <a:ext uri="{FF2B5EF4-FFF2-40B4-BE49-F238E27FC236}">
                      <a16:creationId xmlns:a16="http://schemas.microsoft.com/office/drawing/2014/main" id="{6F0BF61A-A379-AD51-AF45-D3FA077F46AF}"/>
                    </a:ext>
                  </a:extLst>
                </p:cNvPr>
                <p:cNvSpPr txBox="1"/>
                <p:nvPr/>
              </p:nvSpPr>
              <p:spPr>
                <a:xfrm>
                  <a:off x="2760639" y="856601"/>
                  <a:ext cx="141774" cy="1776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oMath>
                    </m:oMathPara>
                  </a14:m>
                  <a:endParaRPr lang="en-US" dirty="0"/>
                </a:p>
              </p:txBody>
            </p:sp>
          </mc:Choice>
          <mc:Fallback>
            <p:sp>
              <p:nvSpPr>
                <p:cNvPr id="346" name="TextBox 345">
                  <a:extLst>
                    <a:ext uri="{FF2B5EF4-FFF2-40B4-BE49-F238E27FC236}">
                      <a16:creationId xmlns:a16="http://schemas.microsoft.com/office/drawing/2014/main" id="{6F0BF61A-A379-AD51-AF45-D3FA077F46AF}"/>
                    </a:ext>
                  </a:extLst>
                </p:cNvPr>
                <p:cNvSpPr txBox="1">
                  <a:spLocks noRot="1" noChangeAspect="1" noMove="1" noResize="1" noEditPoints="1" noAdjustHandles="1" noChangeArrowheads="1" noChangeShapeType="1" noTextEdit="1"/>
                </p:cNvSpPr>
                <p:nvPr/>
              </p:nvSpPr>
              <p:spPr>
                <a:xfrm>
                  <a:off x="2760639" y="856601"/>
                  <a:ext cx="141774" cy="177670"/>
                </a:xfrm>
                <a:prstGeom prst="rect">
                  <a:avLst/>
                </a:prstGeom>
                <a:blipFill>
                  <a:blip r:embed="rId42"/>
                  <a:stretch>
                    <a:fillRect l="-26316" r="-10526"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7" name="TextBox 346">
                  <a:extLst>
                    <a:ext uri="{FF2B5EF4-FFF2-40B4-BE49-F238E27FC236}">
                      <a16:creationId xmlns:a16="http://schemas.microsoft.com/office/drawing/2014/main" id="{51195ED7-BA6B-ECB4-3118-D8E5349923B2}"/>
                    </a:ext>
                  </a:extLst>
                </p:cNvPr>
                <p:cNvSpPr txBox="1"/>
                <p:nvPr/>
              </p:nvSpPr>
              <p:spPr>
                <a:xfrm>
                  <a:off x="5622449" y="858008"/>
                  <a:ext cx="142154" cy="191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𝑗</m:t>
                            </m:r>
                          </m:sub>
                        </m:sSub>
                      </m:oMath>
                    </m:oMathPara>
                  </a14:m>
                  <a:endParaRPr lang="en-US" dirty="0"/>
                </a:p>
              </p:txBody>
            </p:sp>
          </mc:Choice>
          <mc:Fallback>
            <p:sp>
              <p:nvSpPr>
                <p:cNvPr id="347" name="TextBox 346">
                  <a:extLst>
                    <a:ext uri="{FF2B5EF4-FFF2-40B4-BE49-F238E27FC236}">
                      <a16:creationId xmlns:a16="http://schemas.microsoft.com/office/drawing/2014/main" id="{51195ED7-BA6B-ECB4-3118-D8E5349923B2}"/>
                    </a:ext>
                  </a:extLst>
                </p:cNvPr>
                <p:cNvSpPr txBox="1">
                  <a:spLocks noRot="1" noChangeAspect="1" noMove="1" noResize="1" noEditPoints="1" noAdjustHandles="1" noChangeArrowheads="1" noChangeShapeType="1" noTextEdit="1"/>
                </p:cNvSpPr>
                <p:nvPr/>
              </p:nvSpPr>
              <p:spPr>
                <a:xfrm>
                  <a:off x="5622449" y="858008"/>
                  <a:ext cx="142154" cy="191983"/>
                </a:xfrm>
                <a:prstGeom prst="rect">
                  <a:avLst/>
                </a:prstGeom>
                <a:blipFill>
                  <a:blip r:embed="rId43"/>
                  <a:stretch>
                    <a:fillRect l="-26316" r="-15789" b="-29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8" name="TextBox 347">
                  <a:extLst>
                    <a:ext uri="{FF2B5EF4-FFF2-40B4-BE49-F238E27FC236}">
                      <a16:creationId xmlns:a16="http://schemas.microsoft.com/office/drawing/2014/main" id="{A7E8CC23-A43B-2B93-0F99-6C7BEF78719B}"/>
                    </a:ext>
                  </a:extLst>
                </p:cNvPr>
                <p:cNvSpPr txBox="1"/>
                <p:nvPr/>
              </p:nvSpPr>
              <p:spPr>
                <a:xfrm>
                  <a:off x="5178513" y="589049"/>
                  <a:ext cx="166359" cy="191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𝑖𝑗</m:t>
                            </m:r>
                          </m:sub>
                        </m:sSub>
                      </m:oMath>
                    </m:oMathPara>
                  </a14:m>
                  <a:endParaRPr lang="en-US" dirty="0"/>
                </a:p>
              </p:txBody>
            </p:sp>
          </mc:Choice>
          <mc:Fallback>
            <p:sp>
              <p:nvSpPr>
                <p:cNvPr id="348" name="TextBox 347">
                  <a:extLst>
                    <a:ext uri="{FF2B5EF4-FFF2-40B4-BE49-F238E27FC236}">
                      <a16:creationId xmlns:a16="http://schemas.microsoft.com/office/drawing/2014/main" id="{A7E8CC23-A43B-2B93-0F99-6C7BEF78719B}"/>
                    </a:ext>
                  </a:extLst>
                </p:cNvPr>
                <p:cNvSpPr txBox="1">
                  <a:spLocks noRot="1" noChangeAspect="1" noMove="1" noResize="1" noEditPoints="1" noAdjustHandles="1" noChangeArrowheads="1" noChangeShapeType="1" noTextEdit="1"/>
                </p:cNvSpPr>
                <p:nvPr/>
              </p:nvSpPr>
              <p:spPr>
                <a:xfrm>
                  <a:off x="5178513" y="589049"/>
                  <a:ext cx="166359" cy="191983"/>
                </a:xfrm>
                <a:prstGeom prst="rect">
                  <a:avLst/>
                </a:prstGeom>
                <a:blipFill>
                  <a:blip r:embed="rId44"/>
                  <a:stretch>
                    <a:fillRect l="-17391" r="-13043" b="-2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9" name="TextBox 348">
                  <a:extLst>
                    <a:ext uri="{FF2B5EF4-FFF2-40B4-BE49-F238E27FC236}">
                      <a16:creationId xmlns:a16="http://schemas.microsoft.com/office/drawing/2014/main" id="{5173A58F-03EC-E617-BA1E-C715AAAF3B7D}"/>
                    </a:ext>
                  </a:extLst>
                </p:cNvPr>
                <p:cNvSpPr txBox="1"/>
                <p:nvPr/>
              </p:nvSpPr>
              <p:spPr>
                <a:xfrm>
                  <a:off x="4040106" y="524412"/>
                  <a:ext cx="275188" cy="246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𝐸</m:t>
                            </m:r>
                          </m:e>
                          <m:sub>
                            <m:r>
                              <a:rPr lang="en-US" i="1">
                                <a:latin typeface="Cambria Math" panose="02040503050406030204" pitchFamily="18" charset="0"/>
                              </a:rPr>
                              <m:t>𝑖𝑗</m:t>
                            </m:r>
                          </m:sub>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bSup>
                      </m:oMath>
                    </m:oMathPara>
                  </a14:m>
                  <a:endParaRPr lang="en-US" dirty="0"/>
                </a:p>
              </p:txBody>
            </p:sp>
          </mc:Choice>
          <mc:Fallback>
            <p:sp>
              <p:nvSpPr>
                <p:cNvPr id="349" name="TextBox 348">
                  <a:extLst>
                    <a:ext uri="{FF2B5EF4-FFF2-40B4-BE49-F238E27FC236}">
                      <a16:creationId xmlns:a16="http://schemas.microsoft.com/office/drawing/2014/main" id="{5173A58F-03EC-E617-BA1E-C715AAAF3B7D}"/>
                    </a:ext>
                  </a:extLst>
                </p:cNvPr>
                <p:cNvSpPr txBox="1">
                  <a:spLocks noRot="1" noChangeAspect="1" noMove="1" noResize="1" noEditPoints="1" noAdjustHandles="1" noChangeArrowheads="1" noChangeShapeType="1" noTextEdit="1"/>
                </p:cNvSpPr>
                <p:nvPr/>
              </p:nvSpPr>
              <p:spPr>
                <a:xfrm>
                  <a:off x="4040106" y="524412"/>
                  <a:ext cx="275188" cy="246230"/>
                </a:xfrm>
                <a:prstGeom prst="rect">
                  <a:avLst/>
                </a:prstGeom>
                <a:blipFill>
                  <a:blip r:embed="rId45"/>
                  <a:stretch>
                    <a:fillRect l="-7895" t="-3226" r="-10526" b="-22581"/>
                  </a:stretch>
                </a:blipFill>
              </p:spPr>
              <p:txBody>
                <a:bodyPr/>
                <a:lstStyle/>
                <a:p>
                  <a:r>
                    <a:rPr lang="en-US">
                      <a:noFill/>
                    </a:rPr>
                    <a:t> </a:t>
                  </a:r>
                </a:p>
              </p:txBody>
            </p:sp>
          </mc:Fallback>
        </mc:AlternateContent>
        <p:sp>
          <p:nvSpPr>
            <p:cNvPr id="350" name="Right Brace 349">
              <a:extLst>
                <a:ext uri="{FF2B5EF4-FFF2-40B4-BE49-F238E27FC236}">
                  <a16:creationId xmlns:a16="http://schemas.microsoft.com/office/drawing/2014/main" id="{18C6D5B7-7CF7-6919-B300-2BE96B8ACD63}"/>
                </a:ext>
              </a:extLst>
            </p:cNvPr>
            <p:cNvSpPr/>
            <p:nvPr/>
          </p:nvSpPr>
          <p:spPr>
            <a:xfrm rot="16200000">
              <a:off x="4174851" y="-608290"/>
              <a:ext cx="351090" cy="1891653"/>
            </a:xfrm>
            <a:prstGeom prst="rightBrace">
              <a:avLst>
                <a:gd name="adj1" fmla="val 8333"/>
                <a:gd name="adj2" fmla="val 50474"/>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1" name="Group 350">
              <a:extLst>
                <a:ext uri="{FF2B5EF4-FFF2-40B4-BE49-F238E27FC236}">
                  <a16:creationId xmlns:a16="http://schemas.microsoft.com/office/drawing/2014/main" id="{6FEE76F1-0651-0A7E-7140-83EB74011272}"/>
                </a:ext>
              </a:extLst>
            </p:cNvPr>
            <p:cNvGrpSpPr/>
            <p:nvPr/>
          </p:nvGrpSpPr>
          <p:grpSpPr>
            <a:xfrm>
              <a:off x="2378394" y="1042121"/>
              <a:ext cx="254093" cy="253545"/>
              <a:chOff x="693080" y="1915687"/>
              <a:chExt cx="684089" cy="675733"/>
            </a:xfrm>
          </p:grpSpPr>
          <p:sp>
            <p:nvSpPr>
              <p:cNvPr id="385" name="Arc 384">
                <a:extLst>
                  <a:ext uri="{FF2B5EF4-FFF2-40B4-BE49-F238E27FC236}">
                    <a16:creationId xmlns:a16="http://schemas.microsoft.com/office/drawing/2014/main" id="{82F38ED9-26A5-05F5-99B2-21D44011742A}"/>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6" name="Straight Arrow Connector 385">
                <a:extLst>
                  <a:ext uri="{FF2B5EF4-FFF2-40B4-BE49-F238E27FC236}">
                    <a16:creationId xmlns:a16="http://schemas.microsoft.com/office/drawing/2014/main" id="{1F1716F8-C1E9-283F-025A-23A7E9A91469}"/>
                  </a:ext>
                </a:extLst>
              </p:cNvPr>
              <p:cNvCxnSpPr>
                <a:cxnSpLocks/>
                <a:stCxn id="385"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2" name="Right Brace 351">
              <a:extLst>
                <a:ext uri="{FF2B5EF4-FFF2-40B4-BE49-F238E27FC236}">
                  <a16:creationId xmlns:a16="http://schemas.microsoft.com/office/drawing/2014/main" id="{81E3411E-59C2-2A99-5E17-C9018D13E009}"/>
                </a:ext>
              </a:extLst>
            </p:cNvPr>
            <p:cNvSpPr/>
            <p:nvPr/>
          </p:nvSpPr>
          <p:spPr>
            <a:xfrm rot="5400000">
              <a:off x="3887637" y="1777444"/>
              <a:ext cx="174199" cy="242819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53" name="TextBox 352">
                  <a:extLst>
                    <a:ext uri="{FF2B5EF4-FFF2-40B4-BE49-F238E27FC236}">
                      <a16:creationId xmlns:a16="http://schemas.microsoft.com/office/drawing/2014/main" id="{817AD9A1-E2D9-3D4F-ED0B-7CD2B433D8AF}"/>
                    </a:ext>
                  </a:extLst>
                </p:cNvPr>
                <p:cNvSpPr txBox="1"/>
                <p:nvPr/>
              </p:nvSpPr>
              <p:spPr>
                <a:xfrm>
                  <a:off x="5427684" y="2547909"/>
                  <a:ext cx="196074" cy="191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𝑖𝑗</m:t>
                            </m:r>
                          </m:sub>
                        </m:sSub>
                      </m:oMath>
                    </m:oMathPara>
                  </a14:m>
                  <a:endParaRPr lang="en-US" dirty="0"/>
                </a:p>
              </p:txBody>
            </p:sp>
          </mc:Choice>
          <mc:Fallback>
            <p:sp>
              <p:nvSpPr>
                <p:cNvPr id="353" name="TextBox 352">
                  <a:extLst>
                    <a:ext uri="{FF2B5EF4-FFF2-40B4-BE49-F238E27FC236}">
                      <a16:creationId xmlns:a16="http://schemas.microsoft.com/office/drawing/2014/main" id="{817AD9A1-E2D9-3D4F-ED0B-7CD2B433D8AF}"/>
                    </a:ext>
                  </a:extLst>
                </p:cNvPr>
                <p:cNvSpPr txBox="1">
                  <a:spLocks noRot="1" noChangeAspect="1" noMove="1" noResize="1" noEditPoints="1" noAdjustHandles="1" noChangeArrowheads="1" noChangeShapeType="1" noTextEdit="1"/>
                </p:cNvSpPr>
                <p:nvPr/>
              </p:nvSpPr>
              <p:spPr>
                <a:xfrm>
                  <a:off x="5427684" y="2547909"/>
                  <a:ext cx="196074" cy="191983"/>
                </a:xfrm>
                <a:prstGeom prst="rect">
                  <a:avLst/>
                </a:prstGeom>
                <a:blipFill>
                  <a:blip r:embed="rId46"/>
                  <a:stretch>
                    <a:fillRect l="-25926" r="-11111" b="-2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4" name="TextBox 353">
                  <a:extLst>
                    <a:ext uri="{FF2B5EF4-FFF2-40B4-BE49-F238E27FC236}">
                      <a16:creationId xmlns:a16="http://schemas.microsoft.com/office/drawing/2014/main" id="{55B30444-78C6-67C0-86C9-4E9D2024D7E8}"/>
                    </a:ext>
                  </a:extLst>
                </p:cNvPr>
                <p:cNvSpPr txBox="1"/>
                <p:nvPr/>
              </p:nvSpPr>
              <p:spPr>
                <a:xfrm>
                  <a:off x="2749453" y="326440"/>
                  <a:ext cx="614631" cy="547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𝜙</m:t>
                                </m:r>
                              </m:e>
                              <m:sub>
                                <m:r>
                                  <a:rPr lang="en-US" i="1">
                                    <a:solidFill>
                                      <a:srgbClr val="FF0000"/>
                                    </a:solidFill>
                                    <a:latin typeface="Cambria Math" panose="02040503050406030204" pitchFamily="18" charset="0"/>
                                  </a:rPr>
                                  <m:t>𝑖𝑗</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𝑆</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𝑗</m:t>
                                </m:r>
                              </m:sub>
                            </m:sSub>
                          </m:num>
                          <m:den>
                            <m:r>
                              <a:rPr lang="en-US" i="1">
                                <a:solidFill>
                                  <a:srgbClr val="FF0000"/>
                                </a:solidFill>
                                <a:latin typeface="Cambria Math" panose="02040503050406030204" pitchFamily="18" charset="0"/>
                              </a:rPr>
                              <m:t>1+</m:t>
                            </m:r>
                            <m:sSup>
                              <m:sSupPr>
                                <m:ctrlPr>
                                  <a:rPr lang="en-US" i="1">
                                    <a:solidFill>
                                      <a:srgbClr val="FF0000"/>
                                    </a:solidFill>
                                    <a:latin typeface="Cambria Math" panose="02040503050406030204" pitchFamily="18" charset="0"/>
                                  </a:rPr>
                                </m:ctrlPr>
                              </m:sSupPr>
                              <m:e>
                                <m:d>
                                  <m:dPr>
                                    <m:ctrlPr>
                                      <a:rPr lang="en-US" i="1">
                                        <a:solidFill>
                                          <a:srgbClr val="FF0000"/>
                                        </a:solidFill>
                                        <a:latin typeface="Cambria Math" panose="02040503050406030204" pitchFamily="18" charset="0"/>
                                      </a:rPr>
                                    </m:ctrlPr>
                                  </m:dPr>
                                  <m:e>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𝐷</m:t>
                                        </m:r>
                                      </m:num>
                                      <m:den>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𝐷</m:t>
                                            </m:r>
                                          </m:e>
                                          <m:sub>
                                            <m:r>
                                              <a:rPr lang="en-US" i="1">
                                                <a:solidFill>
                                                  <a:srgbClr val="FF0000"/>
                                                </a:solidFill>
                                                <a:latin typeface="Cambria Math" panose="02040503050406030204" pitchFamily="18" charset="0"/>
                                              </a:rPr>
                                              <m:t>𝑐</m:t>
                                            </m:r>
                                          </m:sub>
                                        </m:sSub>
                                      </m:den>
                                    </m:f>
                                  </m:e>
                                </m:d>
                              </m:e>
                              <m:sup>
                                <m:r>
                                  <a:rPr lang="en-US" i="1">
                                    <a:solidFill>
                                      <a:srgbClr val="FF0000"/>
                                    </a:solidFill>
                                    <a:latin typeface="Cambria Math" panose="02040503050406030204" pitchFamily="18" charset="0"/>
                                  </a:rPr>
                                  <m:t>2</m:t>
                                </m:r>
                              </m:sup>
                            </m:sSup>
                          </m:den>
                        </m:f>
                      </m:oMath>
                    </m:oMathPara>
                  </a14:m>
                  <a:endParaRPr lang="en-US" dirty="0">
                    <a:solidFill>
                      <a:srgbClr val="FF0000"/>
                    </a:solidFill>
                  </a:endParaRPr>
                </a:p>
              </p:txBody>
            </p:sp>
          </mc:Choice>
          <mc:Fallback>
            <p:sp>
              <p:nvSpPr>
                <p:cNvPr id="354" name="TextBox 353">
                  <a:extLst>
                    <a:ext uri="{FF2B5EF4-FFF2-40B4-BE49-F238E27FC236}">
                      <a16:creationId xmlns:a16="http://schemas.microsoft.com/office/drawing/2014/main" id="{55B30444-78C6-67C0-86C9-4E9D2024D7E8}"/>
                    </a:ext>
                  </a:extLst>
                </p:cNvPr>
                <p:cNvSpPr txBox="1">
                  <a:spLocks noRot="1" noChangeAspect="1" noMove="1" noResize="1" noEditPoints="1" noAdjustHandles="1" noChangeArrowheads="1" noChangeShapeType="1" noTextEdit="1"/>
                </p:cNvSpPr>
                <p:nvPr/>
              </p:nvSpPr>
              <p:spPr>
                <a:xfrm>
                  <a:off x="2749453" y="326440"/>
                  <a:ext cx="614631" cy="547651"/>
                </a:xfrm>
                <a:prstGeom prst="rect">
                  <a:avLst/>
                </a:prstGeom>
                <a:blipFill>
                  <a:blip r:embed="rId47"/>
                  <a:stretch>
                    <a:fillRect l="-4819" t="-1449" r="-1205" b="-28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5" name="TextBox 354">
                  <a:extLst>
                    <a:ext uri="{FF2B5EF4-FFF2-40B4-BE49-F238E27FC236}">
                      <a16:creationId xmlns:a16="http://schemas.microsoft.com/office/drawing/2014/main" id="{233F5EFB-BC9E-7035-6368-86EFC7BB149D}"/>
                    </a:ext>
                  </a:extLst>
                </p:cNvPr>
                <p:cNvSpPr txBox="1"/>
                <p:nvPr/>
              </p:nvSpPr>
              <p:spPr>
                <a:xfrm>
                  <a:off x="2455599" y="838106"/>
                  <a:ext cx="125130" cy="1776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𝑟</m:t>
                            </m:r>
                          </m:e>
                          <m:sub>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p:sp>
              <p:nvSpPr>
                <p:cNvPr id="355" name="TextBox 354">
                  <a:extLst>
                    <a:ext uri="{FF2B5EF4-FFF2-40B4-BE49-F238E27FC236}">
                      <a16:creationId xmlns:a16="http://schemas.microsoft.com/office/drawing/2014/main" id="{233F5EFB-BC9E-7035-6368-86EFC7BB149D}"/>
                    </a:ext>
                  </a:extLst>
                </p:cNvPr>
                <p:cNvSpPr txBox="1">
                  <a:spLocks noRot="1" noChangeAspect="1" noMove="1" noResize="1" noEditPoints="1" noAdjustHandles="1" noChangeArrowheads="1" noChangeShapeType="1" noTextEdit="1"/>
                </p:cNvSpPr>
                <p:nvPr/>
              </p:nvSpPr>
              <p:spPr>
                <a:xfrm>
                  <a:off x="2455599" y="838106"/>
                  <a:ext cx="125130" cy="177670"/>
                </a:xfrm>
                <a:prstGeom prst="rect">
                  <a:avLst/>
                </a:prstGeom>
                <a:blipFill>
                  <a:blip r:embed="rId48"/>
                  <a:stretch>
                    <a:fillRect l="-17647" r="-11765" b="-17391"/>
                  </a:stretch>
                </a:blipFill>
              </p:spPr>
              <p:txBody>
                <a:bodyPr/>
                <a:lstStyle/>
                <a:p>
                  <a:r>
                    <a:rPr lang="en-US">
                      <a:noFill/>
                    </a:rPr>
                    <a:t> </a:t>
                  </a:r>
                </a:p>
              </p:txBody>
            </p:sp>
          </mc:Fallback>
        </mc:AlternateContent>
        <p:sp>
          <p:nvSpPr>
            <p:cNvPr id="356" name="Right Brace 355">
              <a:extLst>
                <a:ext uri="{FF2B5EF4-FFF2-40B4-BE49-F238E27FC236}">
                  <a16:creationId xmlns:a16="http://schemas.microsoft.com/office/drawing/2014/main" id="{FF5F4CE0-A3BA-57DF-9FD3-B86966FBFF07}"/>
                </a:ext>
              </a:extLst>
            </p:cNvPr>
            <p:cNvSpPr/>
            <p:nvPr/>
          </p:nvSpPr>
          <p:spPr>
            <a:xfrm>
              <a:off x="5869553" y="1071079"/>
              <a:ext cx="155471" cy="1356897"/>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7" name="TextBox 356">
                  <a:extLst>
                    <a:ext uri="{FF2B5EF4-FFF2-40B4-BE49-F238E27FC236}">
                      <a16:creationId xmlns:a16="http://schemas.microsoft.com/office/drawing/2014/main" id="{E35E2894-04D6-0340-149F-78916A8BB089}"/>
                    </a:ext>
                  </a:extLst>
                </p:cNvPr>
                <p:cNvSpPr txBox="1"/>
                <p:nvPr/>
              </p:nvSpPr>
              <p:spPr>
                <a:xfrm>
                  <a:off x="5182036" y="2932624"/>
                  <a:ext cx="215225" cy="1919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𝜙</m:t>
                            </m:r>
                          </m:e>
                          <m:sub>
                            <m:r>
                              <a:rPr lang="en-US" b="0" i="1" smtClean="0">
                                <a:solidFill>
                                  <a:srgbClr val="FF0000"/>
                                </a:solidFill>
                                <a:latin typeface="Cambria Math" panose="02040503050406030204" pitchFamily="18" charset="0"/>
                              </a:rPr>
                              <m:t>𝑖𝑗</m:t>
                            </m:r>
                          </m:sub>
                        </m:sSub>
                      </m:oMath>
                    </m:oMathPara>
                  </a14:m>
                  <a:endParaRPr lang="en-US" dirty="0"/>
                </a:p>
              </p:txBody>
            </p:sp>
          </mc:Choice>
          <mc:Fallback>
            <p:sp>
              <p:nvSpPr>
                <p:cNvPr id="357" name="TextBox 356">
                  <a:extLst>
                    <a:ext uri="{FF2B5EF4-FFF2-40B4-BE49-F238E27FC236}">
                      <a16:creationId xmlns:a16="http://schemas.microsoft.com/office/drawing/2014/main" id="{E35E2894-04D6-0340-149F-78916A8BB089}"/>
                    </a:ext>
                  </a:extLst>
                </p:cNvPr>
                <p:cNvSpPr txBox="1">
                  <a:spLocks noRot="1" noChangeAspect="1" noMove="1" noResize="1" noEditPoints="1" noAdjustHandles="1" noChangeArrowheads="1" noChangeShapeType="1" noTextEdit="1"/>
                </p:cNvSpPr>
                <p:nvPr/>
              </p:nvSpPr>
              <p:spPr>
                <a:xfrm>
                  <a:off x="5182036" y="2932624"/>
                  <a:ext cx="215225" cy="191983"/>
                </a:xfrm>
                <a:prstGeom prst="rect">
                  <a:avLst/>
                </a:prstGeom>
                <a:blipFill>
                  <a:blip r:embed="rId49"/>
                  <a:stretch>
                    <a:fillRect l="-20000" r="-10000"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8" name="TextBox 357">
                  <a:extLst>
                    <a:ext uri="{FF2B5EF4-FFF2-40B4-BE49-F238E27FC236}">
                      <a16:creationId xmlns:a16="http://schemas.microsoft.com/office/drawing/2014/main" id="{A5E7590B-0577-2020-FD93-F25F9E3F9FA2}"/>
                    </a:ext>
                  </a:extLst>
                </p:cNvPr>
                <p:cNvSpPr txBox="1"/>
                <p:nvPr/>
              </p:nvSpPr>
              <p:spPr>
                <a:xfrm>
                  <a:off x="3736537" y="-37124"/>
                  <a:ext cx="1512386" cy="281311"/>
                </a:xfrm>
                <a:prstGeom prst="rect">
                  <a:avLst/>
                </a:prstGeom>
                <a:noFill/>
              </p:spPr>
              <p:txBody>
                <a:bodyPr wrap="square">
                  <a:spAutoFit/>
                </a:bodyPr>
                <a:lstStyle/>
                <a:p>
                  <a:pPr algn="ctr"/>
                  <a14:m>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𝑁</m:t>
                          </m:r>
                        </m:e>
                        <m:sub>
                          <m:r>
                            <a:rPr lang="en-US" b="0" i="1" smtClean="0">
                              <a:solidFill>
                                <a:srgbClr val="FF0000"/>
                              </a:solidFill>
                              <a:latin typeface="Cambria Math" panose="02040503050406030204" pitchFamily="18" charset="0"/>
                            </a:rPr>
                            <m:t>𝐸</m:t>
                          </m:r>
                        </m:sub>
                        <m: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𝑖𝑗</m:t>
                          </m:r>
                          <m:r>
                            <a:rPr lang="en-US" b="0" i="1" smtClean="0">
                              <a:solidFill>
                                <a:srgbClr val="FF0000"/>
                              </a:solidFill>
                              <a:latin typeface="Cambria Math" panose="02040503050406030204" pitchFamily="18" charset="0"/>
                            </a:rPr>
                            <m:t>)</m:t>
                          </m:r>
                        </m:sup>
                      </m:sSubSup>
                      <m:r>
                        <a:rPr lang="en-US" b="0" i="1" smtClean="0">
                          <a:solidFill>
                            <a:srgbClr val="FF0000"/>
                          </a:solidFill>
                          <a:latin typeface="Cambria Math" panose="02040503050406030204" pitchFamily="18" charset="0"/>
                        </a:rPr>
                        <m:t>+1 </m:t>
                      </m:r>
                    </m:oMath>
                  </a14:m>
                  <a:r>
                    <a:rPr lang="en-US" dirty="0">
                      <a:latin typeface="Times New Roman" panose="02020603050405020304" pitchFamily="18" charset="0"/>
                      <a:cs typeface="Times New Roman" panose="02020603050405020304" pitchFamily="18" charset="0"/>
                    </a:rPr>
                    <a:t>compartments</a:t>
                  </a:r>
                </a:p>
              </p:txBody>
            </p:sp>
          </mc:Choice>
          <mc:Fallback>
            <p:sp>
              <p:nvSpPr>
                <p:cNvPr id="358" name="TextBox 357">
                  <a:extLst>
                    <a:ext uri="{FF2B5EF4-FFF2-40B4-BE49-F238E27FC236}">
                      <a16:creationId xmlns:a16="http://schemas.microsoft.com/office/drawing/2014/main" id="{A5E7590B-0577-2020-FD93-F25F9E3F9FA2}"/>
                    </a:ext>
                  </a:extLst>
                </p:cNvPr>
                <p:cNvSpPr txBox="1">
                  <a:spLocks noRot="1" noChangeAspect="1" noMove="1" noResize="1" noEditPoints="1" noAdjustHandles="1" noChangeArrowheads="1" noChangeShapeType="1" noTextEdit="1"/>
                </p:cNvSpPr>
                <p:nvPr/>
              </p:nvSpPr>
              <p:spPr>
                <a:xfrm>
                  <a:off x="3736537" y="-37124"/>
                  <a:ext cx="1512386" cy="281311"/>
                </a:xfrm>
                <a:prstGeom prst="rect">
                  <a:avLst/>
                </a:prstGeom>
                <a:blipFill>
                  <a:blip r:embed="rId50"/>
                  <a:stretch>
                    <a:fillRect b="-20000"/>
                  </a:stretch>
                </a:blipFill>
              </p:spPr>
              <p:txBody>
                <a:bodyPr/>
                <a:lstStyle/>
                <a:p>
                  <a:r>
                    <a:rPr lang="en-US">
                      <a:noFill/>
                    </a:rPr>
                    <a:t> </a:t>
                  </a:r>
                </a:p>
              </p:txBody>
            </p:sp>
          </mc:Fallback>
        </mc:AlternateContent>
        <p:cxnSp>
          <p:nvCxnSpPr>
            <p:cNvPr id="359" name="Straight Arrow Connector 358">
              <a:extLst>
                <a:ext uri="{FF2B5EF4-FFF2-40B4-BE49-F238E27FC236}">
                  <a16:creationId xmlns:a16="http://schemas.microsoft.com/office/drawing/2014/main" id="{2DE12DC5-6196-2134-9BE5-A3E7ABADB279}"/>
                </a:ext>
              </a:extLst>
            </p:cNvPr>
            <p:cNvCxnSpPr>
              <a:cxnSpLocks/>
              <a:endCxn id="352" idx="0"/>
            </p:cNvCxnSpPr>
            <p:nvPr/>
          </p:nvCxnSpPr>
          <p:spPr>
            <a:xfrm>
              <a:off x="3394483" y="2900624"/>
              <a:ext cx="1794351" cy="3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0" name="TextBox 359">
                  <a:extLst>
                    <a:ext uri="{FF2B5EF4-FFF2-40B4-BE49-F238E27FC236}">
                      <a16:creationId xmlns:a16="http://schemas.microsoft.com/office/drawing/2014/main" id="{6E5EEA78-6738-7466-15E0-54F27E00039B}"/>
                    </a:ext>
                  </a:extLst>
                </p:cNvPr>
                <p:cNvSpPr txBox="1"/>
                <p:nvPr/>
              </p:nvSpPr>
              <p:spPr>
                <a:xfrm>
                  <a:off x="4187317" y="2666707"/>
                  <a:ext cx="232157" cy="2512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𝑖𝑗</m:t>
                            </m:r>
                            <m:r>
                              <a:rPr lang="en-US" b="0" i="1" smtClean="0">
                                <a:solidFill>
                                  <a:srgbClr val="FF0000"/>
                                </a:solidFill>
                                <a:latin typeface="Cambria Math" panose="02040503050406030204" pitchFamily="18" charset="0"/>
                              </a:rPr>
                              <m:t> </m:t>
                            </m:r>
                          </m:sub>
                        </m:sSub>
                      </m:oMath>
                    </m:oMathPara>
                  </a14:m>
                  <a:endParaRPr lang="en-US" dirty="0">
                    <a:solidFill>
                      <a:srgbClr val="FF0000"/>
                    </a:solidFill>
                  </a:endParaRPr>
                </a:p>
              </p:txBody>
            </p:sp>
          </mc:Choice>
          <mc:Fallback>
            <p:sp>
              <p:nvSpPr>
                <p:cNvPr id="360" name="TextBox 359">
                  <a:extLst>
                    <a:ext uri="{FF2B5EF4-FFF2-40B4-BE49-F238E27FC236}">
                      <a16:creationId xmlns:a16="http://schemas.microsoft.com/office/drawing/2014/main" id="{6E5EEA78-6738-7466-15E0-54F27E00039B}"/>
                    </a:ext>
                  </a:extLst>
                </p:cNvPr>
                <p:cNvSpPr txBox="1">
                  <a:spLocks noRot="1" noChangeAspect="1" noMove="1" noResize="1" noEditPoints="1" noAdjustHandles="1" noChangeArrowheads="1" noChangeShapeType="1" noTextEdit="1"/>
                </p:cNvSpPr>
                <p:nvPr/>
              </p:nvSpPr>
              <p:spPr>
                <a:xfrm>
                  <a:off x="4187317" y="2666707"/>
                  <a:ext cx="232157" cy="251206"/>
                </a:xfrm>
                <a:prstGeom prst="rect">
                  <a:avLst/>
                </a:prstGeom>
                <a:blipFill>
                  <a:blip r:embed="rId51"/>
                  <a:stretch>
                    <a:fillRect r="-15625" b="-9375"/>
                  </a:stretch>
                </a:blipFill>
              </p:spPr>
              <p:txBody>
                <a:bodyPr/>
                <a:lstStyle/>
                <a:p>
                  <a:r>
                    <a:rPr lang="en-US">
                      <a:noFill/>
                    </a:rPr>
                    <a:t> </a:t>
                  </a:r>
                </a:p>
              </p:txBody>
            </p:sp>
          </mc:Fallback>
        </mc:AlternateContent>
        <p:grpSp>
          <p:nvGrpSpPr>
            <p:cNvPr id="361" name="Group 360">
              <a:extLst>
                <a:ext uri="{FF2B5EF4-FFF2-40B4-BE49-F238E27FC236}">
                  <a16:creationId xmlns:a16="http://schemas.microsoft.com/office/drawing/2014/main" id="{0C14D946-A989-CFF2-9E1B-64B7EF62AB9D}"/>
                </a:ext>
              </a:extLst>
            </p:cNvPr>
            <p:cNvGrpSpPr/>
            <p:nvPr/>
          </p:nvGrpSpPr>
          <p:grpSpPr>
            <a:xfrm>
              <a:off x="2386445" y="1356836"/>
              <a:ext cx="254093" cy="253545"/>
              <a:chOff x="693080" y="1915687"/>
              <a:chExt cx="684089" cy="675733"/>
            </a:xfrm>
          </p:grpSpPr>
          <p:sp>
            <p:nvSpPr>
              <p:cNvPr id="383" name="Arc 382">
                <a:extLst>
                  <a:ext uri="{FF2B5EF4-FFF2-40B4-BE49-F238E27FC236}">
                    <a16:creationId xmlns:a16="http://schemas.microsoft.com/office/drawing/2014/main" id="{50EBB581-006A-7AAE-622E-B5DDFCC8121A}"/>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4" name="Straight Arrow Connector 383">
                <a:extLst>
                  <a:ext uri="{FF2B5EF4-FFF2-40B4-BE49-F238E27FC236}">
                    <a16:creationId xmlns:a16="http://schemas.microsoft.com/office/drawing/2014/main" id="{D0CB87A2-8B73-4B01-BA99-2245153A939B}"/>
                  </a:ext>
                </a:extLst>
              </p:cNvPr>
              <p:cNvCxnSpPr>
                <a:cxnSpLocks/>
                <a:stCxn id="383"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2" name="Group 361">
              <a:extLst>
                <a:ext uri="{FF2B5EF4-FFF2-40B4-BE49-F238E27FC236}">
                  <a16:creationId xmlns:a16="http://schemas.microsoft.com/office/drawing/2014/main" id="{4C294C75-4A93-ED35-87E1-22446DF6F4FD}"/>
                </a:ext>
              </a:extLst>
            </p:cNvPr>
            <p:cNvGrpSpPr/>
            <p:nvPr/>
          </p:nvGrpSpPr>
          <p:grpSpPr>
            <a:xfrm>
              <a:off x="2397901" y="1682673"/>
              <a:ext cx="254093" cy="253545"/>
              <a:chOff x="693080" y="1915687"/>
              <a:chExt cx="684089" cy="675733"/>
            </a:xfrm>
          </p:grpSpPr>
          <p:sp>
            <p:nvSpPr>
              <p:cNvPr id="381" name="Arc 380">
                <a:extLst>
                  <a:ext uri="{FF2B5EF4-FFF2-40B4-BE49-F238E27FC236}">
                    <a16:creationId xmlns:a16="http://schemas.microsoft.com/office/drawing/2014/main" id="{1957F9F1-C511-1625-6B67-9209DF344DE5}"/>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2" name="Straight Arrow Connector 381">
                <a:extLst>
                  <a:ext uri="{FF2B5EF4-FFF2-40B4-BE49-F238E27FC236}">
                    <a16:creationId xmlns:a16="http://schemas.microsoft.com/office/drawing/2014/main" id="{3B9C069D-3E84-16E3-57A0-AC045788382D}"/>
                  </a:ext>
                </a:extLst>
              </p:cNvPr>
              <p:cNvCxnSpPr>
                <a:cxnSpLocks/>
                <a:stCxn id="381"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2F7DD128-0AA4-0F08-7CA9-3563878C6474}"/>
                </a:ext>
              </a:extLst>
            </p:cNvPr>
            <p:cNvGrpSpPr/>
            <p:nvPr/>
          </p:nvGrpSpPr>
          <p:grpSpPr>
            <a:xfrm>
              <a:off x="2386445" y="1969828"/>
              <a:ext cx="254093" cy="253545"/>
              <a:chOff x="693080" y="1915687"/>
              <a:chExt cx="684089" cy="675733"/>
            </a:xfrm>
          </p:grpSpPr>
          <p:sp>
            <p:nvSpPr>
              <p:cNvPr id="379" name="Arc 378">
                <a:extLst>
                  <a:ext uri="{FF2B5EF4-FFF2-40B4-BE49-F238E27FC236}">
                    <a16:creationId xmlns:a16="http://schemas.microsoft.com/office/drawing/2014/main" id="{42B5CA72-9100-A16C-0C79-A74C765B2FAF}"/>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0" name="Straight Arrow Connector 379">
                <a:extLst>
                  <a:ext uri="{FF2B5EF4-FFF2-40B4-BE49-F238E27FC236}">
                    <a16:creationId xmlns:a16="http://schemas.microsoft.com/office/drawing/2014/main" id="{D08FE93E-398E-7ED1-FA9F-B73E18678F5E}"/>
                  </a:ext>
                </a:extLst>
              </p:cNvPr>
              <p:cNvCxnSpPr>
                <a:cxnSpLocks/>
                <a:stCxn id="379"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4" name="Group 363">
              <a:extLst>
                <a:ext uri="{FF2B5EF4-FFF2-40B4-BE49-F238E27FC236}">
                  <a16:creationId xmlns:a16="http://schemas.microsoft.com/office/drawing/2014/main" id="{4B1CF104-E548-DEE0-C79B-A712F19FF380}"/>
                </a:ext>
              </a:extLst>
            </p:cNvPr>
            <p:cNvGrpSpPr/>
            <p:nvPr/>
          </p:nvGrpSpPr>
          <p:grpSpPr>
            <a:xfrm>
              <a:off x="2389756" y="2296935"/>
              <a:ext cx="254093" cy="253545"/>
              <a:chOff x="693080" y="1915687"/>
              <a:chExt cx="684089" cy="675733"/>
            </a:xfrm>
          </p:grpSpPr>
          <p:sp>
            <p:nvSpPr>
              <p:cNvPr id="377" name="Arc 376">
                <a:extLst>
                  <a:ext uri="{FF2B5EF4-FFF2-40B4-BE49-F238E27FC236}">
                    <a16:creationId xmlns:a16="http://schemas.microsoft.com/office/drawing/2014/main" id="{3AD82D25-CE70-CFB8-2E7B-82B121EC1AF6}"/>
                  </a:ext>
                </a:extLst>
              </p:cNvPr>
              <p:cNvSpPr/>
              <p:nvPr/>
            </p:nvSpPr>
            <p:spPr>
              <a:xfrm rot="13264119">
                <a:off x="693080" y="1915687"/>
                <a:ext cx="668734" cy="675733"/>
              </a:xfrm>
              <a:prstGeom prst="arc">
                <a:avLst>
                  <a:gd name="adj1" fmla="val 10549853"/>
                  <a:gd name="adj2" fmla="val 670678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8" name="Straight Arrow Connector 377">
                <a:extLst>
                  <a:ext uri="{FF2B5EF4-FFF2-40B4-BE49-F238E27FC236}">
                    <a16:creationId xmlns:a16="http://schemas.microsoft.com/office/drawing/2014/main" id="{2D5F2C0F-B9F2-2AA7-C3A8-205F9317B1DA}"/>
                  </a:ext>
                </a:extLst>
              </p:cNvPr>
              <p:cNvCxnSpPr>
                <a:cxnSpLocks/>
                <a:stCxn id="377" idx="0"/>
              </p:cNvCxnSpPr>
              <p:nvPr/>
            </p:nvCxnSpPr>
            <p:spPr>
              <a:xfrm flipV="1">
                <a:off x="1294869" y="2334919"/>
                <a:ext cx="82300" cy="1173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5" name="Rounded Rectangle 364">
              <a:extLst>
                <a:ext uri="{FF2B5EF4-FFF2-40B4-BE49-F238E27FC236}">
                  <a16:creationId xmlns:a16="http://schemas.microsoft.com/office/drawing/2014/main" id="{20530AD4-94CC-29FA-0896-9E56D44B6BCF}"/>
                </a:ext>
              </a:extLst>
            </p:cNvPr>
            <p:cNvSpPr/>
            <p:nvPr/>
          </p:nvSpPr>
          <p:spPr>
            <a:xfrm>
              <a:off x="5383609" y="373749"/>
              <a:ext cx="208433" cy="142781"/>
            </a:xfrm>
            <a:prstGeom prst="roundRect">
              <a:avLst/>
            </a:prstGeom>
            <a:solidFill>
              <a:srgbClr val="FF0000">
                <a:alpha val="601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6" name="Oval 365">
              <a:extLst>
                <a:ext uri="{FF2B5EF4-FFF2-40B4-BE49-F238E27FC236}">
                  <a16:creationId xmlns:a16="http://schemas.microsoft.com/office/drawing/2014/main" id="{B551BFC9-4F87-4F33-83F2-9FA42B6F4C23}"/>
                </a:ext>
              </a:extLst>
            </p:cNvPr>
            <p:cNvSpPr/>
            <p:nvPr/>
          </p:nvSpPr>
          <p:spPr>
            <a:xfrm>
              <a:off x="4865885" y="565431"/>
              <a:ext cx="626269" cy="2338836"/>
            </a:xfrm>
            <a:prstGeom prst="ellipse">
              <a:avLst/>
            </a:prstGeom>
            <a:noFill/>
            <a:ln w="12700">
              <a:solidFill>
                <a:schemeClr val="tx1"/>
              </a:solidFill>
              <a:prstDash val="dash"/>
              <a:extLst>
                <a:ext uri="{C807C97D-BFC1-408E-A445-0C87EB9F89A2}">
                  <ask:lineSketchStyleProps xmlns:ask="http://schemas.microsoft.com/office/drawing/2018/sketchyshapes" sd="1219033472">
                    <a:custGeom>
                      <a:avLst/>
                      <a:gdLst>
                        <a:gd name="connsiteX0" fmla="*/ 0 w 508483"/>
                        <a:gd name="connsiteY0" fmla="*/ 1129714 h 2259427"/>
                        <a:gd name="connsiteX1" fmla="*/ 254242 w 508483"/>
                        <a:gd name="connsiteY1" fmla="*/ 0 h 2259427"/>
                        <a:gd name="connsiteX2" fmla="*/ 508484 w 508483"/>
                        <a:gd name="connsiteY2" fmla="*/ 1129714 h 2259427"/>
                        <a:gd name="connsiteX3" fmla="*/ 254242 w 508483"/>
                        <a:gd name="connsiteY3" fmla="*/ 2259428 h 2259427"/>
                        <a:gd name="connsiteX4" fmla="*/ 0 w 508483"/>
                        <a:gd name="connsiteY4" fmla="*/ 1129714 h 225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483" h="2259427" extrusionOk="0">
                          <a:moveTo>
                            <a:pt x="0" y="1129714"/>
                          </a:moveTo>
                          <a:cubicBezTo>
                            <a:pt x="-16545" y="495584"/>
                            <a:pt x="102907" y="4099"/>
                            <a:pt x="254242" y="0"/>
                          </a:cubicBezTo>
                          <a:cubicBezTo>
                            <a:pt x="458824" y="13509"/>
                            <a:pt x="478500" y="506743"/>
                            <a:pt x="508484" y="1129714"/>
                          </a:cubicBezTo>
                          <a:cubicBezTo>
                            <a:pt x="503266" y="1758734"/>
                            <a:pt x="389808" y="2286222"/>
                            <a:pt x="254242" y="2259428"/>
                          </a:cubicBezTo>
                          <a:cubicBezTo>
                            <a:pt x="37289" y="2217552"/>
                            <a:pt x="64732" y="1784568"/>
                            <a:pt x="0" y="112971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7" name="Straight Arrow Connector 366">
              <a:extLst>
                <a:ext uri="{FF2B5EF4-FFF2-40B4-BE49-F238E27FC236}">
                  <a16:creationId xmlns:a16="http://schemas.microsoft.com/office/drawing/2014/main" id="{159AB43C-D114-B387-A88B-DE48A8B168FF}"/>
                </a:ext>
              </a:extLst>
            </p:cNvPr>
            <p:cNvCxnSpPr>
              <a:cxnSpLocks/>
              <a:stCxn id="366" idx="7"/>
              <a:endCxn id="365" idx="2"/>
            </p:cNvCxnSpPr>
            <p:nvPr/>
          </p:nvCxnSpPr>
          <p:spPr>
            <a:xfrm flipV="1">
              <a:off x="5400439" y="516530"/>
              <a:ext cx="87387" cy="3914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8" name="TextBox 367">
                  <a:extLst>
                    <a:ext uri="{FF2B5EF4-FFF2-40B4-BE49-F238E27FC236}">
                      <a16:creationId xmlns:a16="http://schemas.microsoft.com/office/drawing/2014/main" id="{D848D934-26F9-7845-0274-5686D0A84093}"/>
                    </a:ext>
                  </a:extLst>
                </p:cNvPr>
                <p:cNvSpPr txBox="1"/>
                <p:nvPr/>
              </p:nvSpPr>
              <p:spPr>
                <a:xfrm>
                  <a:off x="5599953" y="212596"/>
                  <a:ext cx="130336" cy="1776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𝐷</m:t>
                        </m:r>
                      </m:oMath>
                    </m:oMathPara>
                  </a14:m>
                  <a:endParaRPr lang="en-US" dirty="0"/>
                </a:p>
              </p:txBody>
            </p:sp>
          </mc:Choice>
          <mc:Fallback>
            <p:sp>
              <p:nvSpPr>
                <p:cNvPr id="368" name="TextBox 367">
                  <a:extLst>
                    <a:ext uri="{FF2B5EF4-FFF2-40B4-BE49-F238E27FC236}">
                      <a16:creationId xmlns:a16="http://schemas.microsoft.com/office/drawing/2014/main" id="{D848D934-26F9-7845-0274-5686D0A84093}"/>
                    </a:ext>
                  </a:extLst>
                </p:cNvPr>
                <p:cNvSpPr txBox="1">
                  <a:spLocks noRot="1" noChangeAspect="1" noMove="1" noResize="1" noEditPoints="1" noAdjustHandles="1" noChangeArrowheads="1" noChangeShapeType="1" noTextEdit="1"/>
                </p:cNvSpPr>
                <p:nvPr/>
              </p:nvSpPr>
              <p:spPr>
                <a:xfrm>
                  <a:off x="5599953" y="212596"/>
                  <a:ext cx="130336" cy="177670"/>
                </a:xfrm>
                <a:prstGeom prst="rect">
                  <a:avLst/>
                </a:prstGeom>
                <a:blipFill>
                  <a:blip r:embed="rId52"/>
                  <a:stretch>
                    <a:fillRect l="-27778" r="-16667" b="-4167"/>
                  </a:stretch>
                </a:blipFill>
              </p:spPr>
              <p:txBody>
                <a:bodyPr/>
                <a:lstStyle/>
                <a:p>
                  <a:r>
                    <a:rPr lang="en-US">
                      <a:noFill/>
                    </a:rPr>
                    <a:t> </a:t>
                  </a:r>
                </a:p>
              </p:txBody>
            </p:sp>
          </mc:Fallback>
        </mc:AlternateContent>
        <p:grpSp>
          <p:nvGrpSpPr>
            <p:cNvPr id="369" name="Group 368">
              <a:extLst>
                <a:ext uri="{FF2B5EF4-FFF2-40B4-BE49-F238E27FC236}">
                  <a16:creationId xmlns:a16="http://schemas.microsoft.com/office/drawing/2014/main" id="{CFC6D592-097C-BC61-29D0-DA71F4041041}"/>
                </a:ext>
              </a:extLst>
            </p:cNvPr>
            <p:cNvGrpSpPr/>
            <p:nvPr/>
          </p:nvGrpSpPr>
          <p:grpSpPr>
            <a:xfrm>
              <a:off x="3245970" y="-102788"/>
              <a:ext cx="2385951" cy="927769"/>
              <a:chOff x="3245970" y="-158695"/>
              <a:chExt cx="2385951" cy="927769"/>
            </a:xfrm>
          </p:grpSpPr>
          <p:sp>
            <p:nvSpPr>
              <p:cNvPr id="375" name="Arc 374">
                <a:extLst>
                  <a:ext uri="{FF2B5EF4-FFF2-40B4-BE49-F238E27FC236}">
                    <a16:creationId xmlns:a16="http://schemas.microsoft.com/office/drawing/2014/main" id="{62C8A7C9-857A-FE02-CA2A-ADA134775502}"/>
                  </a:ext>
                </a:extLst>
              </p:cNvPr>
              <p:cNvSpPr/>
              <p:nvPr/>
            </p:nvSpPr>
            <p:spPr>
              <a:xfrm>
                <a:off x="3245970" y="-158695"/>
                <a:ext cx="2385951" cy="927769"/>
              </a:xfrm>
              <a:prstGeom prst="arc">
                <a:avLst>
                  <a:gd name="adj1" fmla="val 11176737"/>
                  <a:gd name="adj2" fmla="val 21279142"/>
                </a:avLst>
              </a:prstGeom>
              <a:ln w="95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6" name="Straight Arrow Connector 375">
                <a:extLst>
                  <a:ext uri="{FF2B5EF4-FFF2-40B4-BE49-F238E27FC236}">
                    <a16:creationId xmlns:a16="http://schemas.microsoft.com/office/drawing/2014/main" id="{17B254F1-02A5-65ED-1162-C8B1A6930539}"/>
                  </a:ext>
                </a:extLst>
              </p:cNvPr>
              <p:cNvCxnSpPr>
                <a:cxnSpLocks/>
                <a:stCxn id="375" idx="0"/>
              </p:cNvCxnSpPr>
              <p:nvPr/>
            </p:nvCxnSpPr>
            <p:spPr>
              <a:xfrm flipH="1">
                <a:off x="3269276" y="169348"/>
                <a:ext cx="28990" cy="49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0" name="Group 369">
              <a:extLst>
                <a:ext uri="{FF2B5EF4-FFF2-40B4-BE49-F238E27FC236}">
                  <a16:creationId xmlns:a16="http://schemas.microsoft.com/office/drawing/2014/main" id="{55DA28C8-585D-F2EF-0A55-D9C629A3F12C}"/>
                </a:ext>
              </a:extLst>
            </p:cNvPr>
            <p:cNvGrpSpPr/>
            <p:nvPr/>
          </p:nvGrpSpPr>
          <p:grpSpPr>
            <a:xfrm>
              <a:off x="4381777" y="1983463"/>
              <a:ext cx="1652277" cy="1152938"/>
              <a:chOff x="4381777" y="1983463"/>
              <a:chExt cx="1652277" cy="1152938"/>
            </a:xfrm>
          </p:grpSpPr>
          <p:sp>
            <p:nvSpPr>
              <p:cNvPr id="373" name="Arc 372">
                <a:extLst>
                  <a:ext uri="{FF2B5EF4-FFF2-40B4-BE49-F238E27FC236}">
                    <a16:creationId xmlns:a16="http://schemas.microsoft.com/office/drawing/2014/main" id="{6115D5C1-68B5-5D1C-7928-FC4C63E4B8C2}"/>
                  </a:ext>
                </a:extLst>
              </p:cNvPr>
              <p:cNvSpPr/>
              <p:nvPr/>
            </p:nvSpPr>
            <p:spPr>
              <a:xfrm rot="3909787">
                <a:off x="4631447" y="1733793"/>
                <a:ext cx="1152938" cy="1652277"/>
              </a:xfrm>
              <a:prstGeom prst="arc">
                <a:avLst>
                  <a:gd name="adj1" fmla="val 16194474"/>
                  <a:gd name="adj2" fmla="val 4623032"/>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4" name="Straight Arrow Connector 373">
                <a:extLst>
                  <a:ext uri="{FF2B5EF4-FFF2-40B4-BE49-F238E27FC236}">
                    <a16:creationId xmlns:a16="http://schemas.microsoft.com/office/drawing/2014/main" id="{26F8EB45-C942-A3E6-5548-07E87B65B554}"/>
                  </a:ext>
                </a:extLst>
              </p:cNvPr>
              <p:cNvCxnSpPr>
                <a:cxnSpLocks/>
                <a:stCxn id="373" idx="2"/>
              </p:cNvCxnSpPr>
              <p:nvPr/>
            </p:nvCxnSpPr>
            <p:spPr>
              <a:xfrm flipH="1" flipV="1">
                <a:off x="4516192" y="2996301"/>
                <a:ext cx="60720" cy="931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71" name="TextBox 370">
                  <a:extLst>
                    <a:ext uri="{FF2B5EF4-FFF2-40B4-BE49-F238E27FC236}">
                      <a16:creationId xmlns:a16="http://schemas.microsoft.com/office/drawing/2014/main" id="{8CA23394-A7FC-1166-14F2-C8A3408AEB8F}"/>
                    </a:ext>
                  </a:extLst>
                </p:cNvPr>
                <p:cNvSpPr txBox="1"/>
                <p:nvPr/>
              </p:nvSpPr>
              <p:spPr>
                <a:xfrm>
                  <a:off x="3389227" y="375762"/>
                  <a:ext cx="602208" cy="500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𝑁</m:t>
                                </m:r>
                              </m:e>
                              <m:sub>
                                <m:r>
                                  <a:rPr lang="en-US" b="0" i="1" smtClean="0">
                                    <a:solidFill>
                                      <a:srgbClr val="FF0000"/>
                                    </a:solidFill>
                                    <a:latin typeface="Cambria Math" panose="02040503050406030204" pitchFamily="18" charset="0"/>
                                  </a:rPr>
                                  <m:t>𝐸</m:t>
                                </m:r>
                              </m:sub>
                              <m:sup>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𝑖𝑗</m:t>
                                    </m:r>
                                  </m:e>
                                </m:d>
                              </m:sup>
                            </m:sSubSup>
                            <m:r>
                              <a:rPr lang="en-US" b="0" i="1" smtClean="0">
                                <a:solidFill>
                                  <a:srgbClr val="FF0000"/>
                                </a:solidFill>
                                <a:latin typeface="Cambria Math" panose="02040503050406030204" pitchFamily="18" charset="0"/>
                              </a:rPr>
                              <m:t>+1</m:t>
                            </m:r>
                          </m:num>
                          <m:den>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𝑖𝑗</m:t>
                                </m:r>
                              </m:sub>
                            </m:sSub>
                          </m:den>
                        </m:f>
                      </m:oMath>
                    </m:oMathPara>
                  </a14:m>
                  <a:endParaRPr lang="en-US" dirty="0">
                    <a:solidFill>
                      <a:srgbClr val="FF0000"/>
                    </a:solidFill>
                  </a:endParaRPr>
                </a:p>
              </p:txBody>
            </p:sp>
          </mc:Choice>
          <mc:Fallback>
            <p:sp>
              <p:nvSpPr>
                <p:cNvPr id="371" name="TextBox 370">
                  <a:extLst>
                    <a:ext uri="{FF2B5EF4-FFF2-40B4-BE49-F238E27FC236}">
                      <a16:creationId xmlns:a16="http://schemas.microsoft.com/office/drawing/2014/main" id="{8CA23394-A7FC-1166-14F2-C8A3408AEB8F}"/>
                    </a:ext>
                  </a:extLst>
                </p:cNvPr>
                <p:cNvSpPr txBox="1">
                  <a:spLocks noRot="1" noChangeAspect="1" noMove="1" noResize="1" noEditPoints="1" noAdjustHandles="1" noChangeArrowheads="1" noChangeShapeType="1" noTextEdit="1"/>
                </p:cNvSpPr>
                <p:nvPr/>
              </p:nvSpPr>
              <p:spPr>
                <a:xfrm>
                  <a:off x="3389227" y="375762"/>
                  <a:ext cx="602208" cy="500479"/>
                </a:xfrm>
                <a:prstGeom prst="rect">
                  <a:avLst/>
                </a:prstGeom>
                <a:blipFill>
                  <a:blip r:embed="rId53"/>
                  <a:stretch>
                    <a:fillRect r="-3704"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2" name="TextBox 371">
                  <a:extLst>
                    <a:ext uri="{FF2B5EF4-FFF2-40B4-BE49-F238E27FC236}">
                      <a16:creationId xmlns:a16="http://schemas.microsoft.com/office/drawing/2014/main" id="{894ED85B-1A37-97EF-6585-1DA2E671918A}"/>
                    </a:ext>
                  </a:extLst>
                </p:cNvPr>
                <p:cNvSpPr txBox="1"/>
                <p:nvPr/>
              </p:nvSpPr>
              <p:spPr>
                <a:xfrm>
                  <a:off x="4507336" y="372932"/>
                  <a:ext cx="602208" cy="500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𝑁</m:t>
                                </m:r>
                              </m:e>
                              <m:sub>
                                <m:r>
                                  <a:rPr lang="en-US" b="0" i="1" smtClean="0">
                                    <a:solidFill>
                                      <a:srgbClr val="FF0000"/>
                                    </a:solidFill>
                                    <a:latin typeface="Cambria Math" panose="02040503050406030204" pitchFamily="18" charset="0"/>
                                  </a:rPr>
                                  <m:t>𝐸</m:t>
                                </m:r>
                              </m:sub>
                              <m:sup>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𝑖𝑗</m:t>
                                    </m:r>
                                  </m:e>
                                </m:d>
                              </m:sup>
                            </m:sSubSup>
                            <m:r>
                              <a:rPr lang="en-US" b="0" i="1" smtClean="0">
                                <a:solidFill>
                                  <a:srgbClr val="FF0000"/>
                                </a:solidFill>
                                <a:latin typeface="Cambria Math" panose="02040503050406030204" pitchFamily="18" charset="0"/>
                              </a:rPr>
                              <m:t>+1</m:t>
                            </m:r>
                          </m:num>
                          <m:den>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𝑖𝑗</m:t>
                                </m:r>
                              </m:sub>
                            </m:sSub>
                          </m:den>
                        </m:f>
                      </m:oMath>
                    </m:oMathPara>
                  </a14:m>
                  <a:endParaRPr lang="en-US" dirty="0">
                    <a:solidFill>
                      <a:srgbClr val="FF0000"/>
                    </a:solidFill>
                  </a:endParaRPr>
                </a:p>
              </p:txBody>
            </p:sp>
          </mc:Choice>
          <mc:Fallback>
            <p:sp>
              <p:nvSpPr>
                <p:cNvPr id="372" name="TextBox 371">
                  <a:extLst>
                    <a:ext uri="{FF2B5EF4-FFF2-40B4-BE49-F238E27FC236}">
                      <a16:creationId xmlns:a16="http://schemas.microsoft.com/office/drawing/2014/main" id="{894ED85B-1A37-97EF-6585-1DA2E671918A}"/>
                    </a:ext>
                  </a:extLst>
                </p:cNvPr>
                <p:cNvSpPr txBox="1">
                  <a:spLocks noRot="1" noChangeAspect="1" noMove="1" noResize="1" noEditPoints="1" noAdjustHandles="1" noChangeArrowheads="1" noChangeShapeType="1" noTextEdit="1"/>
                </p:cNvSpPr>
                <p:nvPr/>
              </p:nvSpPr>
              <p:spPr>
                <a:xfrm>
                  <a:off x="4507336" y="372932"/>
                  <a:ext cx="602208" cy="500479"/>
                </a:xfrm>
                <a:prstGeom prst="rect">
                  <a:avLst/>
                </a:prstGeom>
                <a:blipFill>
                  <a:blip r:embed="rId54"/>
                  <a:stretch>
                    <a:fillRect r="-3704" b="-3175"/>
                  </a:stretch>
                </a:blipFill>
              </p:spPr>
              <p:txBody>
                <a:bodyPr/>
                <a:lstStyle/>
                <a:p>
                  <a:r>
                    <a:rPr lang="en-US">
                      <a:noFill/>
                    </a:rPr>
                    <a:t> </a:t>
                  </a:r>
                </a:p>
              </p:txBody>
            </p:sp>
          </mc:Fallback>
        </mc:AlternateContent>
      </p:grpSp>
      <p:sp>
        <p:nvSpPr>
          <p:cNvPr id="433" name="TextBox 432">
            <a:extLst>
              <a:ext uri="{FF2B5EF4-FFF2-40B4-BE49-F238E27FC236}">
                <a16:creationId xmlns:a16="http://schemas.microsoft.com/office/drawing/2014/main" id="{2833B588-088A-1A3D-3EAC-40B19D29655D}"/>
              </a:ext>
            </a:extLst>
          </p:cNvPr>
          <p:cNvSpPr txBox="1"/>
          <p:nvPr/>
        </p:nvSpPr>
        <p:spPr>
          <a:xfrm>
            <a:off x="968832" y="11997120"/>
            <a:ext cx="836061" cy="584775"/>
          </a:xfrm>
          <a:prstGeom prst="rect">
            <a:avLst/>
          </a:prstGeom>
          <a:noFill/>
        </p:spPr>
        <p:txBody>
          <a:bodyPr wrap="square" rtlCol="0">
            <a:spAutoFit/>
          </a:bodyPr>
          <a:lstStyle/>
          <a:p>
            <a:r>
              <a:rPr lang="en-US" sz="3200" b="1" dirty="0">
                <a:latin typeface="Avenir Book" panose="02000503020000020003" pitchFamily="2" charset="0"/>
              </a:rPr>
              <a:t>(a)</a:t>
            </a:r>
          </a:p>
        </p:txBody>
      </p:sp>
      <p:sp>
        <p:nvSpPr>
          <p:cNvPr id="434" name="TextBox 433">
            <a:extLst>
              <a:ext uri="{FF2B5EF4-FFF2-40B4-BE49-F238E27FC236}">
                <a16:creationId xmlns:a16="http://schemas.microsoft.com/office/drawing/2014/main" id="{2EB223B1-5A60-7179-1968-7FB939187F02}"/>
              </a:ext>
            </a:extLst>
          </p:cNvPr>
          <p:cNvSpPr txBox="1"/>
          <p:nvPr/>
        </p:nvSpPr>
        <p:spPr>
          <a:xfrm>
            <a:off x="6574041" y="11987175"/>
            <a:ext cx="836061" cy="584775"/>
          </a:xfrm>
          <a:prstGeom prst="rect">
            <a:avLst/>
          </a:prstGeom>
          <a:noFill/>
        </p:spPr>
        <p:txBody>
          <a:bodyPr wrap="square" rtlCol="0">
            <a:spAutoFit/>
          </a:bodyPr>
          <a:lstStyle/>
          <a:p>
            <a:r>
              <a:rPr lang="en-US" sz="3200" b="1" dirty="0">
                <a:latin typeface="Avenir Book" panose="02000503020000020003" pitchFamily="2" charset="0"/>
              </a:rPr>
              <a:t>(b)</a:t>
            </a:r>
          </a:p>
        </p:txBody>
      </p:sp>
      <p:sp>
        <p:nvSpPr>
          <p:cNvPr id="435" name="TextBox 434">
            <a:extLst>
              <a:ext uri="{FF2B5EF4-FFF2-40B4-BE49-F238E27FC236}">
                <a16:creationId xmlns:a16="http://schemas.microsoft.com/office/drawing/2014/main" id="{406D9D0F-B2E3-6764-C5D1-77F221B41F44}"/>
              </a:ext>
            </a:extLst>
          </p:cNvPr>
          <p:cNvSpPr txBox="1"/>
          <p:nvPr/>
        </p:nvSpPr>
        <p:spPr>
          <a:xfrm>
            <a:off x="10136518" y="11992744"/>
            <a:ext cx="836061" cy="584775"/>
          </a:xfrm>
          <a:prstGeom prst="rect">
            <a:avLst/>
          </a:prstGeom>
          <a:noFill/>
        </p:spPr>
        <p:txBody>
          <a:bodyPr wrap="square" rtlCol="0">
            <a:spAutoFit/>
          </a:bodyPr>
          <a:lstStyle/>
          <a:p>
            <a:r>
              <a:rPr lang="en-US" sz="3200" b="1" dirty="0">
                <a:latin typeface="Avenir Book" panose="02000503020000020003" pitchFamily="2" charset="0"/>
              </a:rPr>
              <a:t>(c)</a:t>
            </a:r>
          </a:p>
        </p:txBody>
      </p:sp>
      <p:sp>
        <p:nvSpPr>
          <p:cNvPr id="436" name="TextBox 435">
            <a:extLst>
              <a:ext uri="{FF2B5EF4-FFF2-40B4-BE49-F238E27FC236}">
                <a16:creationId xmlns:a16="http://schemas.microsoft.com/office/drawing/2014/main" id="{87A679F9-610B-2194-7E75-C6217A0F84E4}"/>
              </a:ext>
            </a:extLst>
          </p:cNvPr>
          <p:cNvSpPr txBox="1"/>
          <p:nvPr/>
        </p:nvSpPr>
        <p:spPr>
          <a:xfrm>
            <a:off x="964059" y="17575775"/>
            <a:ext cx="836061" cy="584775"/>
          </a:xfrm>
          <a:prstGeom prst="rect">
            <a:avLst/>
          </a:prstGeom>
          <a:noFill/>
        </p:spPr>
        <p:txBody>
          <a:bodyPr wrap="square" rtlCol="0">
            <a:spAutoFit/>
          </a:bodyPr>
          <a:lstStyle/>
          <a:p>
            <a:r>
              <a:rPr lang="en-US" sz="3200" b="1" dirty="0">
                <a:latin typeface="Avenir Book" panose="02000503020000020003" pitchFamily="2" charset="0"/>
              </a:rPr>
              <a:t>(d)</a:t>
            </a:r>
          </a:p>
        </p:txBody>
      </p:sp>
      <p:sp>
        <p:nvSpPr>
          <p:cNvPr id="441" name="TextBox 440">
            <a:extLst>
              <a:ext uri="{FF2B5EF4-FFF2-40B4-BE49-F238E27FC236}">
                <a16:creationId xmlns:a16="http://schemas.microsoft.com/office/drawing/2014/main" id="{EFA433FD-1AD1-F9AE-C20F-8D5DD3EC38CF}"/>
              </a:ext>
            </a:extLst>
          </p:cNvPr>
          <p:cNvSpPr txBox="1"/>
          <p:nvPr/>
        </p:nvSpPr>
        <p:spPr>
          <a:xfrm>
            <a:off x="15504440" y="6754328"/>
            <a:ext cx="836061" cy="584775"/>
          </a:xfrm>
          <a:prstGeom prst="rect">
            <a:avLst/>
          </a:prstGeom>
          <a:noFill/>
        </p:spPr>
        <p:txBody>
          <a:bodyPr wrap="square" rtlCol="0">
            <a:spAutoFit/>
          </a:bodyPr>
          <a:lstStyle/>
          <a:p>
            <a:r>
              <a:rPr lang="en-US" sz="3200" b="1" dirty="0">
                <a:latin typeface="Avenir Book" panose="02000503020000020003" pitchFamily="2" charset="0"/>
              </a:rPr>
              <a:t>(a)</a:t>
            </a:r>
          </a:p>
        </p:txBody>
      </p:sp>
      <p:sp>
        <p:nvSpPr>
          <p:cNvPr id="443" name="TextBox 442">
            <a:extLst>
              <a:ext uri="{FF2B5EF4-FFF2-40B4-BE49-F238E27FC236}">
                <a16:creationId xmlns:a16="http://schemas.microsoft.com/office/drawing/2014/main" id="{D7F26FD1-B31F-AD05-17CF-8C2381E323F7}"/>
              </a:ext>
            </a:extLst>
          </p:cNvPr>
          <p:cNvSpPr txBox="1"/>
          <p:nvPr/>
        </p:nvSpPr>
        <p:spPr>
          <a:xfrm>
            <a:off x="6902279" y="24413194"/>
            <a:ext cx="836061" cy="584775"/>
          </a:xfrm>
          <a:prstGeom prst="rect">
            <a:avLst/>
          </a:prstGeom>
          <a:noFill/>
        </p:spPr>
        <p:txBody>
          <a:bodyPr wrap="square" rtlCol="0">
            <a:spAutoFit/>
          </a:bodyPr>
          <a:lstStyle/>
          <a:p>
            <a:r>
              <a:rPr lang="en-US" sz="3200" b="1" dirty="0">
                <a:latin typeface="Avenir Book" panose="02000503020000020003" pitchFamily="2" charset="0"/>
              </a:rPr>
              <a:t>(b)</a:t>
            </a:r>
          </a:p>
        </p:txBody>
      </p:sp>
      <p:sp>
        <p:nvSpPr>
          <p:cNvPr id="444" name="TextBox 443">
            <a:extLst>
              <a:ext uri="{FF2B5EF4-FFF2-40B4-BE49-F238E27FC236}">
                <a16:creationId xmlns:a16="http://schemas.microsoft.com/office/drawing/2014/main" id="{1275E77D-A774-EE5B-297E-879235A44A91}"/>
              </a:ext>
            </a:extLst>
          </p:cNvPr>
          <p:cNvSpPr txBox="1"/>
          <p:nvPr/>
        </p:nvSpPr>
        <p:spPr>
          <a:xfrm>
            <a:off x="184050" y="33482444"/>
            <a:ext cx="14687282" cy="646331"/>
          </a:xfrm>
          <a:prstGeom prst="rect">
            <a:avLst/>
          </a:prstGeom>
          <a:noFill/>
        </p:spPr>
        <p:txBody>
          <a:bodyPr wrap="square" rtlCol="0">
            <a:spAutoFit/>
          </a:bodyPr>
          <a:lstStyle/>
          <a:p>
            <a:pPr algn="ctr"/>
            <a:r>
              <a:rPr lang="en-US" i="1" dirty="0">
                <a:latin typeface="Avenir Book" panose="02000503020000020003" pitchFamily="2" charset="0"/>
              </a:rPr>
              <a:t>Figure 2. </a:t>
            </a:r>
            <a:r>
              <a:rPr lang="en-US" dirty="0">
                <a:latin typeface="Avenir Book" panose="02000503020000020003" pitchFamily="2" charset="0"/>
              </a:rPr>
              <a:t> (a) SEIV model scaled up for 9 interactions in the community by the infection matrix (b) Community model parametrized by pairwise parameters and samples from hyperparameter space (where unknown) can not capture population time series data. </a:t>
            </a:r>
          </a:p>
        </p:txBody>
      </p:sp>
      <p:pic>
        <p:nvPicPr>
          <p:cNvPr id="1365" name="Graphic 1364">
            <a:extLst>
              <a:ext uri="{FF2B5EF4-FFF2-40B4-BE49-F238E27FC236}">
                <a16:creationId xmlns:a16="http://schemas.microsoft.com/office/drawing/2014/main" id="{D4A735A5-54ED-B01F-6574-FC6D60DF7711}"/>
              </a:ext>
            </a:extLst>
          </p:cNvPr>
          <p:cNvPicPr>
            <a:picLocks noChangeAspect="1"/>
          </p:cNvPicPr>
          <p:nvPr/>
        </p:nvPicPr>
        <p:blipFill rotWithShape="1">
          <a:blip r:embed="rId55">
            <a:extLst>
              <a:ext uri="{96DAC541-7B7A-43D3-8B79-37D633B846F1}">
                <asvg:svgBlip xmlns:asvg="http://schemas.microsoft.com/office/drawing/2016/SVG/main" r:embed="rId56"/>
              </a:ext>
            </a:extLst>
          </a:blip>
          <a:srcRect l="26623" t="43615" r="31547" b="47447"/>
          <a:stretch/>
        </p:blipFill>
        <p:spPr>
          <a:xfrm>
            <a:off x="17533529" y="25775950"/>
            <a:ext cx="4649536" cy="838433"/>
          </a:xfrm>
          <a:prstGeom prst="rect">
            <a:avLst/>
          </a:prstGeom>
        </p:spPr>
      </p:pic>
      <p:sp>
        <p:nvSpPr>
          <p:cNvPr id="1371" name="TextBox 1370">
            <a:extLst>
              <a:ext uri="{FF2B5EF4-FFF2-40B4-BE49-F238E27FC236}">
                <a16:creationId xmlns:a16="http://schemas.microsoft.com/office/drawing/2014/main" id="{9C2E5D20-7934-6601-EEC8-4E6FDCE6712F}"/>
              </a:ext>
            </a:extLst>
          </p:cNvPr>
          <p:cNvSpPr txBox="1"/>
          <p:nvPr/>
        </p:nvSpPr>
        <p:spPr>
          <a:xfrm>
            <a:off x="15904060" y="27929189"/>
            <a:ext cx="14736342" cy="1938992"/>
          </a:xfrm>
          <a:prstGeom prst="rect">
            <a:avLst/>
          </a:prstGeom>
          <a:noFill/>
        </p:spPr>
        <p:txBody>
          <a:bodyPr wrap="square" rtlCol="0">
            <a:spAutoFit/>
          </a:bodyPr>
          <a:lstStyle/>
          <a:p>
            <a:pPr marL="371126" indent="-371126" algn="just">
              <a:buClr>
                <a:srgbClr val="0070C0"/>
              </a:buClr>
              <a:buSzPct val="100000"/>
              <a:buFont typeface="Wingdings" pitchFamily="2" charset="2"/>
              <a:buChar char="Ø"/>
            </a:pPr>
            <a:r>
              <a:rPr lang="en-US" sz="2400" dirty="0">
                <a:latin typeface="Avenir Book" panose="02000503020000020003" pitchFamily="2" charset="0"/>
              </a:rPr>
              <a:t>Pairwise life history parameters and scaled up model: insufficient to recapitulate dynamics</a:t>
            </a:r>
          </a:p>
          <a:p>
            <a:pPr marL="371126" indent="-371126" algn="just">
              <a:buClr>
                <a:srgbClr val="0070C0"/>
              </a:buClr>
              <a:buSzPct val="100000"/>
              <a:buFont typeface="Wingdings" pitchFamily="2" charset="2"/>
              <a:buChar char="Ø"/>
            </a:pPr>
            <a:r>
              <a:rPr lang="en-US" sz="2400" dirty="0">
                <a:latin typeface="Avenir Book" panose="02000503020000020003" pitchFamily="2" charset="0"/>
              </a:rPr>
              <a:t>Higher order interactions may emerge in community to mediate coexistence </a:t>
            </a:r>
          </a:p>
          <a:p>
            <a:pPr marL="371126" indent="-371126" algn="just">
              <a:buClr>
                <a:srgbClr val="0070C0"/>
              </a:buClr>
              <a:buSzPct val="100000"/>
              <a:buFont typeface="Wingdings" pitchFamily="2" charset="2"/>
              <a:buChar char="Ø"/>
            </a:pPr>
            <a:r>
              <a:rPr lang="en-US" sz="2400" dirty="0">
                <a:latin typeface="Avenir Book" panose="02000503020000020003" pitchFamily="2" charset="0"/>
              </a:rPr>
              <a:t>Life history parameters shift in community from pairwise settings – comparatively longer latent periods, higher burst sizes and lower adsorption rates seen in community</a:t>
            </a:r>
          </a:p>
          <a:p>
            <a:pPr marL="371126" indent="-371126" algn="just">
              <a:buClr>
                <a:srgbClr val="0070C0"/>
              </a:buClr>
              <a:buSzPct val="100000"/>
              <a:buFont typeface="Wingdings" pitchFamily="2" charset="2"/>
              <a:buChar char="Ø"/>
            </a:pPr>
            <a:r>
              <a:rPr lang="en-US" sz="2400" dirty="0">
                <a:latin typeface="Avenir Book" panose="02000503020000020003" pitchFamily="2" charset="0"/>
              </a:rPr>
              <a:t>Gold standard for data-model integration in complex coexisting virus host communities</a:t>
            </a:r>
          </a:p>
        </p:txBody>
      </p:sp>
      <p:pic>
        <p:nvPicPr>
          <p:cNvPr id="1375" name="Graphic 1374">
            <a:extLst>
              <a:ext uri="{FF2B5EF4-FFF2-40B4-BE49-F238E27FC236}">
                <a16:creationId xmlns:a16="http://schemas.microsoft.com/office/drawing/2014/main" id="{128B43D1-BB4A-2240-A3DA-F6BC17DEC58F}"/>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28041061" y="3197181"/>
            <a:ext cx="1376229" cy="1376229"/>
          </a:xfrm>
          <a:prstGeom prst="rect">
            <a:avLst/>
          </a:prstGeom>
        </p:spPr>
      </p:pic>
      <p:pic>
        <p:nvPicPr>
          <p:cNvPr id="1376" name="Picture 2" descr="Five Past Members Selected as 2022 Simons Investigators - IAS News |  Institute for Advanced Study">
            <a:extLst>
              <a:ext uri="{FF2B5EF4-FFF2-40B4-BE49-F238E27FC236}">
                <a16:creationId xmlns:a16="http://schemas.microsoft.com/office/drawing/2014/main" id="{C4B20273-E382-57A9-CA39-B4676F02C759}"/>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3746252" y="29796264"/>
            <a:ext cx="3271001" cy="1649519"/>
          </a:xfrm>
          <a:prstGeom prst="rect">
            <a:avLst/>
          </a:prstGeom>
          <a:noFill/>
          <a:extLst>
            <a:ext uri="{909E8E84-426E-40DD-AFC4-6F175D3DCCD1}">
              <a14:hiddenFill xmlns:a14="http://schemas.microsoft.com/office/drawing/2010/main">
                <a:solidFill>
                  <a:srgbClr val="FFFFFF"/>
                </a:solidFill>
              </a14:hiddenFill>
            </a:ext>
          </a:extLst>
        </p:spPr>
      </p:pic>
      <p:pic>
        <p:nvPicPr>
          <p:cNvPr id="1377" name="Picture 4" descr="National Science Foundation - Wikipedia">
            <a:extLst>
              <a:ext uri="{FF2B5EF4-FFF2-40B4-BE49-F238E27FC236}">
                <a16:creationId xmlns:a16="http://schemas.microsoft.com/office/drawing/2014/main" id="{3DD97011-1D44-D2D3-2EA2-15665792DFF6}"/>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9273765" y="29762014"/>
            <a:ext cx="1641313" cy="1649520"/>
          </a:xfrm>
          <a:prstGeom prst="rect">
            <a:avLst/>
          </a:prstGeom>
          <a:noFill/>
          <a:extLst>
            <a:ext uri="{909E8E84-426E-40DD-AFC4-6F175D3DCCD1}">
              <a14:hiddenFill xmlns:a14="http://schemas.microsoft.com/office/drawing/2010/main">
                <a:solidFill>
                  <a:srgbClr val="FFFFFF"/>
                </a:solidFill>
              </a14:hiddenFill>
            </a:ext>
          </a:extLst>
        </p:spPr>
      </p:pic>
      <p:pic>
        <p:nvPicPr>
          <p:cNvPr id="1378" name="Picture 6" descr="University of Maryland Logo PNG Transparent (1) – Brands Logos">
            <a:extLst>
              <a:ext uri="{FF2B5EF4-FFF2-40B4-BE49-F238E27FC236}">
                <a16:creationId xmlns:a16="http://schemas.microsoft.com/office/drawing/2014/main" id="{B2F57FE1-C54B-2FDF-56CA-14FBD74BBB85}"/>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1060260" y="2101473"/>
            <a:ext cx="2644712" cy="2644712"/>
          </a:xfrm>
          <a:prstGeom prst="rect">
            <a:avLst/>
          </a:prstGeom>
          <a:noFill/>
          <a:extLst>
            <a:ext uri="{909E8E84-426E-40DD-AFC4-6F175D3DCCD1}">
              <a14:hiddenFill xmlns:a14="http://schemas.microsoft.com/office/drawing/2010/main">
                <a:solidFill>
                  <a:srgbClr val="FFFFFF"/>
                </a:solidFill>
              </a14:hiddenFill>
            </a:ext>
          </a:extLst>
        </p:spPr>
      </p:pic>
      <p:grpSp>
        <p:nvGrpSpPr>
          <p:cNvPr id="1398" name="Group 1397">
            <a:extLst>
              <a:ext uri="{FF2B5EF4-FFF2-40B4-BE49-F238E27FC236}">
                <a16:creationId xmlns:a16="http://schemas.microsoft.com/office/drawing/2014/main" id="{93797173-EEEA-768C-171F-3A195C700BB1}"/>
              </a:ext>
            </a:extLst>
          </p:cNvPr>
          <p:cNvGrpSpPr/>
          <p:nvPr/>
        </p:nvGrpSpPr>
        <p:grpSpPr>
          <a:xfrm>
            <a:off x="22445292" y="6684023"/>
            <a:ext cx="7178078" cy="946156"/>
            <a:chOff x="22768521" y="6957093"/>
            <a:chExt cx="7178078" cy="946156"/>
          </a:xfrm>
        </p:grpSpPr>
        <mc:AlternateContent xmlns:mc="http://schemas.openxmlformats.org/markup-compatibility/2006">
          <mc:Choice xmlns:a14="http://schemas.microsoft.com/office/drawing/2010/main" Requires="a14">
            <p:sp>
              <p:nvSpPr>
                <p:cNvPr id="1381" name="TextBox 1380">
                  <a:extLst>
                    <a:ext uri="{FF2B5EF4-FFF2-40B4-BE49-F238E27FC236}">
                      <a16:creationId xmlns:a16="http://schemas.microsoft.com/office/drawing/2014/main" id="{ED8A82EA-366A-E13D-8C76-C05B5D0D01F2}"/>
                    </a:ext>
                  </a:extLst>
                </p:cNvPr>
                <p:cNvSpPr txBox="1"/>
                <p:nvPr/>
              </p:nvSpPr>
              <p:spPr>
                <a:xfrm>
                  <a:off x="22768521" y="6957093"/>
                  <a:ext cx="1185864" cy="9461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𝜙</m:t>
                                </m:r>
                              </m:e>
                              <m:sub>
                                <m:r>
                                  <a:rPr lang="en-US" b="0" i="1" smtClean="0">
                                    <a:solidFill>
                                      <a:srgbClr val="FF0000"/>
                                    </a:solidFill>
                                    <a:latin typeface="Cambria Math" panose="02040503050406030204" pitchFamily="18" charset="0"/>
                                  </a:rPr>
                                  <m:t>𝑖𝑗</m:t>
                                </m:r>
                              </m:sub>
                            </m:sSub>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𝑆</m:t>
                                </m:r>
                              </m:e>
                              <m:sub>
                                <m:r>
                                  <a:rPr lang="en-US" b="0" i="1" smtClean="0">
                                    <a:solidFill>
                                      <a:srgbClr val="FF0000"/>
                                    </a:solidFill>
                                    <a:latin typeface="Cambria Math" panose="02040503050406030204" pitchFamily="18" charset="0"/>
                                  </a:rPr>
                                  <m:t>𝑖</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𝑗</m:t>
                                </m:r>
                              </m:sub>
                            </m:sSub>
                          </m:num>
                          <m:den>
                            <m:r>
                              <a:rPr lang="en-US" b="0" i="1" smtClean="0">
                                <a:solidFill>
                                  <a:srgbClr val="FF0000"/>
                                </a:solidFill>
                                <a:latin typeface="Cambria Math" panose="02040503050406030204" pitchFamily="18" charset="0"/>
                              </a:rPr>
                              <m:t>1+</m:t>
                            </m:r>
                            <m:sSup>
                              <m:sSupPr>
                                <m:ctrlPr>
                                  <a:rPr lang="en-US" b="0" i="1" smtClean="0">
                                    <a:solidFill>
                                      <a:srgbClr val="FF0000"/>
                                    </a:solidFill>
                                    <a:latin typeface="Cambria Math" panose="02040503050406030204" pitchFamily="18" charset="0"/>
                                  </a:rPr>
                                </m:ctrlPr>
                              </m:sSupPr>
                              <m:e>
                                <m:d>
                                  <m:dPr>
                                    <m:ctrlPr>
                                      <a:rPr lang="en-US" b="0" i="1" smtClean="0">
                                        <a:solidFill>
                                          <a:srgbClr val="FF0000"/>
                                        </a:solidFill>
                                        <a:latin typeface="Cambria Math" panose="02040503050406030204" pitchFamily="18" charset="0"/>
                                      </a:rPr>
                                    </m:ctrlPr>
                                  </m:dPr>
                                  <m:e>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𝐷</m:t>
                                        </m:r>
                                      </m:num>
                                      <m:den>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𝐷</m:t>
                                            </m:r>
                                          </m:e>
                                          <m:sub>
                                            <m:r>
                                              <a:rPr lang="en-US" b="0" i="1" smtClean="0">
                                                <a:solidFill>
                                                  <a:srgbClr val="FF0000"/>
                                                </a:solidFill>
                                                <a:latin typeface="Cambria Math" panose="02040503050406030204" pitchFamily="18" charset="0"/>
                                              </a:rPr>
                                              <m:t>𝑐</m:t>
                                            </m:r>
                                          </m:sub>
                                        </m:sSub>
                                      </m:den>
                                    </m:f>
                                  </m:e>
                                </m:d>
                              </m:e>
                              <m:sup>
                                <m:r>
                                  <a:rPr lang="en-US" b="0" i="1" smtClean="0">
                                    <a:solidFill>
                                      <a:srgbClr val="FF0000"/>
                                    </a:solidFill>
                                    <a:latin typeface="Cambria Math" panose="02040503050406030204" pitchFamily="18" charset="0"/>
                                  </a:rPr>
                                  <m:t>2</m:t>
                                </m:r>
                              </m:sup>
                            </m:sSup>
                          </m:den>
                        </m:f>
                      </m:oMath>
                    </m:oMathPara>
                  </a14:m>
                  <a:endParaRPr lang="en-US" dirty="0"/>
                </a:p>
              </p:txBody>
            </p:sp>
          </mc:Choice>
          <mc:Fallback>
            <p:sp>
              <p:nvSpPr>
                <p:cNvPr id="1381" name="TextBox 1380">
                  <a:extLst>
                    <a:ext uri="{FF2B5EF4-FFF2-40B4-BE49-F238E27FC236}">
                      <a16:creationId xmlns:a16="http://schemas.microsoft.com/office/drawing/2014/main" id="{ED8A82EA-366A-E13D-8C76-C05B5D0D01F2}"/>
                    </a:ext>
                  </a:extLst>
                </p:cNvPr>
                <p:cNvSpPr txBox="1">
                  <a:spLocks noRot="1" noChangeAspect="1" noMove="1" noResize="1" noEditPoints="1" noAdjustHandles="1" noChangeArrowheads="1" noChangeShapeType="1" noTextEdit="1"/>
                </p:cNvSpPr>
                <p:nvPr/>
              </p:nvSpPr>
              <p:spPr>
                <a:xfrm>
                  <a:off x="22768521" y="6957093"/>
                  <a:ext cx="1185864" cy="946156"/>
                </a:xfrm>
                <a:prstGeom prst="rect">
                  <a:avLst/>
                </a:prstGeom>
                <a:blipFill>
                  <a:blip r:embed="rId62"/>
                  <a:stretch>
                    <a:fillRect/>
                  </a:stretch>
                </a:blipFill>
              </p:spPr>
              <p:txBody>
                <a:bodyPr/>
                <a:lstStyle/>
                <a:p>
                  <a:r>
                    <a:rPr lang="en-US">
                      <a:noFill/>
                    </a:rPr>
                    <a:t> </a:t>
                  </a:r>
                </a:p>
              </p:txBody>
            </p:sp>
          </mc:Fallback>
        </mc:AlternateContent>
        <p:sp>
          <p:nvSpPr>
            <p:cNvPr id="1382" name="TextBox 1381">
              <a:extLst>
                <a:ext uri="{FF2B5EF4-FFF2-40B4-BE49-F238E27FC236}">
                  <a16:creationId xmlns:a16="http://schemas.microsoft.com/office/drawing/2014/main" id="{02220992-E5E6-941C-7375-0C0506AAFD15}"/>
                </a:ext>
              </a:extLst>
            </p:cNvPr>
            <p:cNvSpPr txBox="1"/>
            <p:nvPr/>
          </p:nvSpPr>
          <p:spPr>
            <a:xfrm>
              <a:off x="23985724" y="7136257"/>
              <a:ext cx="5960875" cy="646331"/>
            </a:xfrm>
            <a:prstGeom prst="rect">
              <a:avLst/>
            </a:prstGeom>
            <a:noFill/>
          </p:spPr>
          <p:txBody>
            <a:bodyPr wrap="square" rtlCol="0">
              <a:spAutoFit/>
            </a:bodyPr>
            <a:lstStyle/>
            <a:p>
              <a:r>
                <a:rPr lang="en-US" dirty="0">
                  <a:latin typeface="Avenir Book" panose="02000503020000020003" pitchFamily="2" charset="0"/>
                </a:rPr>
                <a:t>: </a:t>
              </a:r>
              <a:r>
                <a:rPr lang="en-US" dirty="0">
                  <a:latin typeface="Times New Roman" panose="02020603050405020304" pitchFamily="18" charset="0"/>
                  <a:cs typeface="Times New Roman" panose="02020603050405020304" pitchFamily="18" charset="0"/>
                </a:rPr>
                <a:t>3 state variables term to model inhibition due to   cellular debris in the medium</a:t>
              </a:r>
            </a:p>
          </p:txBody>
        </p:sp>
      </p:grpSp>
      <p:grpSp>
        <p:nvGrpSpPr>
          <p:cNvPr id="1396" name="Group 1395">
            <a:extLst>
              <a:ext uri="{FF2B5EF4-FFF2-40B4-BE49-F238E27FC236}">
                <a16:creationId xmlns:a16="http://schemas.microsoft.com/office/drawing/2014/main" id="{60CBBD96-51D4-4A2C-8340-5F58C4BDFB9F}"/>
              </a:ext>
            </a:extLst>
          </p:cNvPr>
          <p:cNvGrpSpPr/>
          <p:nvPr/>
        </p:nvGrpSpPr>
        <p:grpSpPr>
          <a:xfrm>
            <a:off x="22521712" y="7684835"/>
            <a:ext cx="5925842" cy="1289818"/>
            <a:chOff x="22848375" y="8279909"/>
            <a:chExt cx="5925842" cy="1289818"/>
          </a:xfrm>
        </p:grpSpPr>
        <p:pic>
          <p:nvPicPr>
            <p:cNvPr id="1384" name="Graphic 1383">
              <a:extLst>
                <a:ext uri="{FF2B5EF4-FFF2-40B4-BE49-F238E27FC236}">
                  <a16:creationId xmlns:a16="http://schemas.microsoft.com/office/drawing/2014/main" id="{44030083-2732-A699-C60B-CE95449AB1DD}"/>
                </a:ext>
              </a:extLst>
            </p:cNvPr>
            <p:cNvPicPr>
              <a:picLocks noChangeAspect="1"/>
            </p:cNvPicPr>
            <p:nvPr/>
          </p:nvPicPr>
          <p:blipFill rotWithShape="1">
            <a:blip r:embed="rId63">
              <a:extLst>
                <a:ext uri="{96DAC541-7B7A-43D3-8B79-37D633B846F1}">
                  <asvg:svgBlip xmlns:asvg="http://schemas.microsoft.com/office/drawing/2016/SVG/main" r:embed="rId64"/>
                </a:ext>
              </a:extLst>
            </a:blip>
            <a:srcRect l="33584" t="39967" r="27144" b="54834"/>
            <a:stretch/>
          </p:blipFill>
          <p:spPr>
            <a:xfrm>
              <a:off x="22848375" y="8279909"/>
              <a:ext cx="2632213" cy="250812"/>
            </a:xfrm>
            <a:prstGeom prst="rect">
              <a:avLst/>
            </a:prstGeom>
          </p:spPr>
        </p:pic>
        <p:pic>
          <p:nvPicPr>
            <p:cNvPr id="1385" name="Graphic 1384">
              <a:extLst>
                <a:ext uri="{FF2B5EF4-FFF2-40B4-BE49-F238E27FC236}">
                  <a16:creationId xmlns:a16="http://schemas.microsoft.com/office/drawing/2014/main" id="{4C9CC5C6-260D-C94E-CEED-946A3FE465B7}"/>
                </a:ext>
              </a:extLst>
            </p:cNvPr>
            <p:cNvPicPr>
              <a:picLocks noChangeAspect="1"/>
            </p:cNvPicPr>
            <p:nvPr/>
          </p:nvPicPr>
          <p:blipFill rotWithShape="1">
            <a:blip r:embed="rId63">
              <a:extLst>
                <a:ext uri="{96DAC541-7B7A-43D3-8B79-37D633B846F1}">
                  <asvg:svgBlip xmlns:asvg="http://schemas.microsoft.com/office/drawing/2016/SVG/main" r:embed="rId64"/>
                </a:ext>
              </a:extLst>
            </a:blip>
            <a:srcRect l="33584" t="50334" r="27144" b="44116"/>
            <a:stretch/>
          </p:blipFill>
          <p:spPr>
            <a:xfrm>
              <a:off x="22954975" y="8652086"/>
              <a:ext cx="2620316" cy="266537"/>
            </a:xfrm>
            <a:prstGeom prst="rect">
              <a:avLst/>
            </a:prstGeom>
          </p:spPr>
        </p:pic>
        <p:pic>
          <p:nvPicPr>
            <p:cNvPr id="1386" name="Graphic 1385">
              <a:extLst>
                <a:ext uri="{FF2B5EF4-FFF2-40B4-BE49-F238E27FC236}">
                  <a16:creationId xmlns:a16="http://schemas.microsoft.com/office/drawing/2014/main" id="{A31E1213-947E-770E-4800-CA8C842AC07E}"/>
                </a:ext>
              </a:extLst>
            </p:cNvPr>
            <p:cNvPicPr>
              <a:picLocks noChangeAspect="1"/>
            </p:cNvPicPr>
            <p:nvPr/>
          </p:nvPicPr>
          <p:blipFill rotWithShape="1">
            <a:blip r:embed="rId63">
              <a:extLst>
                <a:ext uri="{96DAC541-7B7A-43D3-8B79-37D633B846F1}">
                  <asvg:svgBlip xmlns:asvg="http://schemas.microsoft.com/office/drawing/2016/SVG/main" r:embed="rId64"/>
                </a:ext>
              </a:extLst>
            </a:blip>
            <a:srcRect l="33584" t="44803" r="27144" b="49824"/>
            <a:stretch/>
          </p:blipFill>
          <p:spPr>
            <a:xfrm>
              <a:off x="24749377" y="8625417"/>
              <a:ext cx="2632213" cy="259185"/>
            </a:xfrm>
            <a:prstGeom prst="rect">
              <a:avLst/>
            </a:prstGeom>
          </p:spPr>
        </p:pic>
        <p:cxnSp>
          <p:nvCxnSpPr>
            <p:cNvPr id="1387" name="Straight Arrow Connector 1386">
              <a:extLst>
                <a:ext uri="{FF2B5EF4-FFF2-40B4-BE49-F238E27FC236}">
                  <a16:creationId xmlns:a16="http://schemas.microsoft.com/office/drawing/2014/main" id="{FC3F0EF7-2A1C-A307-BC49-F57E4A6BC107}"/>
                </a:ext>
              </a:extLst>
            </p:cNvPr>
            <p:cNvCxnSpPr>
              <a:cxnSpLocks/>
            </p:cNvCxnSpPr>
            <p:nvPr/>
          </p:nvCxnSpPr>
          <p:spPr>
            <a:xfrm>
              <a:off x="22954974" y="9378684"/>
              <a:ext cx="907791" cy="0"/>
            </a:xfrm>
            <a:prstGeom prst="straightConnector1">
              <a:avLst/>
            </a:prstGeom>
            <a:ln w="88900">
              <a:solidFill>
                <a:schemeClr val="accent1">
                  <a:alpha val="50371"/>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0" name="TextBox 1389">
              <a:extLst>
                <a:ext uri="{FF2B5EF4-FFF2-40B4-BE49-F238E27FC236}">
                  <a16:creationId xmlns:a16="http://schemas.microsoft.com/office/drawing/2014/main" id="{6687B856-2992-012B-A11B-21D0B27EFEA8}"/>
                </a:ext>
              </a:extLst>
            </p:cNvPr>
            <p:cNvSpPr txBox="1"/>
            <p:nvPr/>
          </p:nvSpPr>
          <p:spPr>
            <a:xfrm>
              <a:off x="23578403" y="9200395"/>
              <a:ext cx="4125165"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Interacting pairs of phage and host</a:t>
              </a:r>
              <a:endParaRPr lang="en-US" dirty="0"/>
            </a:p>
          </p:txBody>
        </p:sp>
        <p:pic>
          <p:nvPicPr>
            <p:cNvPr id="1392" name="Graphic 1391">
              <a:extLst>
                <a:ext uri="{FF2B5EF4-FFF2-40B4-BE49-F238E27FC236}">
                  <a16:creationId xmlns:a16="http://schemas.microsoft.com/office/drawing/2014/main" id="{2340DB11-7C78-379B-8340-42192541274F}"/>
                </a:ext>
              </a:extLst>
            </p:cNvPr>
            <p:cNvPicPr>
              <a:picLocks noChangeAspect="1"/>
            </p:cNvPicPr>
            <p:nvPr/>
          </p:nvPicPr>
          <p:blipFill rotWithShape="1">
            <a:blip r:embed="rId65">
              <a:extLst>
                <a:ext uri="{96DAC541-7B7A-43D3-8B79-37D633B846F1}">
                  <asvg:svgBlip xmlns:asvg="http://schemas.microsoft.com/office/drawing/2016/SVG/main" r:embed="rId66"/>
                </a:ext>
              </a:extLst>
            </a:blip>
            <a:srcRect l="39443" t="46010" r="16641" b="48234"/>
            <a:stretch/>
          </p:blipFill>
          <p:spPr>
            <a:xfrm>
              <a:off x="24744139" y="8912015"/>
              <a:ext cx="2924387" cy="287488"/>
            </a:xfrm>
            <a:prstGeom prst="rect">
              <a:avLst/>
            </a:prstGeom>
          </p:spPr>
        </p:pic>
        <p:pic>
          <p:nvPicPr>
            <p:cNvPr id="1393" name="Graphic 1392">
              <a:extLst>
                <a:ext uri="{FF2B5EF4-FFF2-40B4-BE49-F238E27FC236}">
                  <a16:creationId xmlns:a16="http://schemas.microsoft.com/office/drawing/2014/main" id="{3C78D67D-5FA4-0DF6-0691-C53332AB2A2D}"/>
                </a:ext>
              </a:extLst>
            </p:cNvPr>
            <p:cNvPicPr>
              <a:picLocks noChangeAspect="1"/>
            </p:cNvPicPr>
            <p:nvPr/>
          </p:nvPicPr>
          <p:blipFill rotWithShape="1">
            <a:blip r:embed="rId65">
              <a:extLst>
                <a:ext uri="{96DAC541-7B7A-43D3-8B79-37D633B846F1}">
                  <asvg:svgBlip xmlns:asvg="http://schemas.microsoft.com/office/drawing/2016/SVG/main" r:embed="rId66"/>
                </a:ext>
              </a:extLst>
            </a:blip>
            <a:srcRect l="39443" t="51270" r="34071" b="43574"/>
            <a:stretch/>
          </p:blipFill>
          <p:spPr>
            <a:xfrm>
              <a:off x="22935267" y="8905626"/>
              <a:ext cx="1763696" cy="257519"/>
            </a:xfrm>
            <a:prstGeom prst="rect">
              <a:avLst/>
            </a:prstGeom>
          </p:spPr>
        </p:pic>
        <p:sp>
          <p:nvSpPr>
            <p:cNvPr id="1394" name="TextBox 1393">
              <a:extLst>
                <a:ext uri="{FF2B5EF4-FFF2-40B4-BE49-F238E27FC236}">
                  <a16:creationId xmlns:a16="http://schemas.microsoft.com/office/drawing/2014/main" id="{3A106DDC-B13A-2C49-99F3-91AF6DCE570D}"/>
                </a:ext>
              </a:extLst>
            </p:cNvPr>
            <p:cNvSpPr txBox="1"/>
            <p:nvPr/>
          </p:nvSpPr>
          <p:spPr>
            <a:xfrm>
              <a:off x="27307904" y="8624697"/>
              <a:ext cx="1466313" cy="307777"/>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SEIV model</a:t>
              </a:r>
              <a:endParaRPr lang="en-US" sz="1400" b="1" dirty="0"/>
            </a:p>
          </p:txBody>
        </p:sp>
        <p:sp>
          <p:nvSpPr>
            <p:cNvPr id="1395" name="TextBox 1394">
              <a:extLst>
                <a:ext uri="{FF2B5EF4-FFF2-40B4-BE49-F238E27FC236}">
                  <a16:creationId xmlns:a16="http://schemas.microsoft.com/office/drawing/2014/main" id="{6ACCBDE9-1E6B-CC86-F548-D4C92C556CFF}"/>
                </a:ext>
              </a:extLst>
            </p:cNvPr>
            <p:cNvSpPr txBox="1"/>
            <p:nvPr/>
          </p:nvSpPr>
          <p:spPr>
            <a:xfrm>
              <a:off x="27306229" y="8916947"/>
              <a:ext cx="1466313" cy="307777"/>
            </a:xfrm>
            <a:prstGeom prst="rect">
              <a:avLst/>
            </a:prstGeom>
            <a:noFill/>
          </p:spPr>
          <p:txBody>
            <a:bodyPr wrap="square">
              <a:spAutoFit/>
            </a:bodyPr>
            <a:lstStyle/>
            <a:p>
              <a:pPr algn="ctr"/>
              <a:r>
                <a:rPr lang="en-US" sz="1400" b="1" dirty="0">
                  <a:solidFill>
                    <a:srgbClr val="FF0000"/>
                  </a:solidFill>
                  <a:latin typeface="Times New Roman" panose="02020603050405020304" pitchFamily="18" charset="0"/>
                  <a:cs typeface="Times New Roman" panose="02020603050405020304" pitchFamily="18" charset="0"/>
                </a:rPr>
                <a:t>SEIVD model</a:t>
              </a:r>
              <a:endParaRPr lang="en-US" sz="1400" b="1" dirty="0">
                <a:solidFill>
                  <a:srgbClr val="FF0000"/>
                </a:solidFill>
              </a:endParaRPr>
            </a:p>
          </p:txBody>
        </p:sp>
      </p:grpSp>
      <p:sp>
        <p:nvSpPr>
          <p:cNvPr id="1397" name="TextBox 1396">
            <a:extLst>
              <a:ext uri="{FF2B5EF4-FFF2-40B4-BE49-F238E27FC236}">
                <a16:creationId xmlns:a16="http://schemas.microsoft.com/office/drawing/2014/main" id="{579B438C-F3A3-BAB5-373D-FE538CD01FBE}"/>
              </a:ext>
            </a:extLst>
          </p:cNvPr>
          <p:cNvSpPr txBox="1"/>
          <p:nvPr/>
        </p:nvSpPr>
        <p:spPr>
          <a:xfrm>
            <a:off x="22157631" y="9059951"/>
            <a:ext cx="8071606" cy="2585323"/>
          </a:xfrm>
          <a:prstGeom prst="rect">
            <a:avLst/>
          </a:prstGeom>
          <a:noFill/>
        </p:spPr>
        <p:txBody>
          <a:bodyPr wrap="square" rtlCol="0">
            <a:spAutoFit/>
          </a:bodyPr>
          <a:lstStyle/>
          <a:p>
            <a:pPr algn="ctr"/>
            <a:r>
              <a:rPr lang="en-US" i="1" dirty="0">
                <a:latin typeface="Avenir Book" panose="02000503020000020003" pitchFamily="2" charset="0"/>
              </a:rPr>
              <a:t>Figure 3: </a:t>
            </a:r>
            <a:r>
              <a:rPr lang="en-US" dirty="0">
                <a:latin typeface="Avenir Book" panose="02000503020000020003" pitchFamily="2" charset="0"/>
              </a:rPr>
              <a:t>Community models for virus-host interactions: (a) To inhibit the lysis phenomenon in the community and mediate coexistence we theorize and add a higher order term due to interaction of accumulating cellular debris (D) in the model (SEIVD); cartoon shown  (b) With the scaled up SEIV model and new SEIVD model we estimate community parameters using Bayesian inference. The SEIV model (gray), build only from scaling up interactions can capture community dynamics qualitatively and fails at later times. However, the SEIVD model can capture both community coexistence and temporal dynamics quantitatively. </a:t>
            </a:r>
          </a:p>
        </p:txBody>
      </p:sp>
      <p:sp>
        <p:nvSpPr>
          <p:cNvPr id="1399" name="TextBox 1398">
            <a:extLst>
              <a:ext uri="{FF2B5EF4-FFF2-40B4-BE49-F238E27FC236}">
                <a16:creationId xmlns:a16="http://schemas.microsoft.com/office/drawing/2014/main" id="{E7FE41F1-3656-DEAB-2E00-1D18A24AB542}"/>
              </a:ext>
            </a:extLst>
          </p:cNvPr>
          <p:cNvSpPr txBox="1"/>
          <p:nvPr/>
        </p:nvSpPr>
        <p:spPr>
          <a:xfrm>
            <a:off x="678491" y="24541653"/>
            <a:ext cx="836061" cy="584775"/>
          </a:xfrm>
          <a:prstGeom prst="rect">
            <a:avLst/>
          </a:prstGeom>
          <a:noFill/>
        </p:spPr>
        <p:txBody>
          <a:bodyPr wrap="square" rtlCol="0">
            <a:spAutoFit/>
          </a:bodyPr>
          <a:lstStyle/>
          <a:p>
            <a:r>
              <a:rPr lang="en-US" sz="3200" b="1" dirty="0">
                <a:latin typeface="Avenir Book" panose="02000503020000020003" pitchFamily="2" charset="0"/>
              </a:rPr>
              <a:t>(a)</a:t>
            </a:r>
          </a:p>
        </p:txBody>
      </p:sp>
      <p:sp>
        <p:nvSpPr>
          <p:cNvPr id="1400" name="TextBox 1399">
            <a:extLst>
              <a:ext uri="{FF2B5EF4-FFF2-40B4-BE49-F238E27FC236}">
                <a16:creationId xmlns:a16="http://schemas.microsoft.com/office/drawing/2014/main" id="{D49CF0F1-C4DF-C4BC-6E86-4C2878FE77CA}"/>
              </a:ext>
            </a:extLst>
          </p:cNvPr>
          <p:cNvSpPr txBox="1"/>
          <p:nvPr/>
        </p:nvSpPr>
        <p:spPr>
          <a:xfrm>
            <a:off x="15418973" y="11609870"/>
            <a:ext cx="836061" cy="584775"/>
          </a:xfrm>
          <a:prstGeom prst="rect">
            <a:avLst/>
          </a:prstGeom>
          <a:noFill/>
        </p:spPr>
        <p:txBody>
          <a:bodyPr wrap="square" rtlCol="0">
            <a:spAutoFit/>
          </a:bodyPr>
          <a:lstStyle/>
          <a:p>
            <a:r>
              <a:rPr lang="en-US" sz="3200" b="1" dirty="0">
                <a:latin typeface="Avenir Book" panose="02000503020000020003" pitchFamily="2" charset="0"/>
              </a:rPr>
              <a:t>(b)</a:t>
            </a:r>
          </a:p>
        </p:txBody>
      </p:sp>
      <p:sp>
        <p:nvSpPr>
          <p:cNvPr id="1401" name="TextBox 1400">
            <a:extLst>
              <a:ext uri="{FF2B5EF4-FFF2-40B4-BE49-F238E27FC236}">
                <a16:creationId xmlns:a16="http://schemas.microsoft.com/office/drawing/2014/main" id="{B199334C-71F0-A211-627E-7E9D355C1DDC}"/>
              </a:ext>
            </a:extLst>
          </p:cNvPr>
          <p:cNvSpPr txBox="1"/>
          <p:nvPr/>
        </p:nvSpPr>
        <p:spPr>
          <a:xfrm rot="18910115">
            <a:off x="7132828" y="25611801"/>
            <a:ext cx="1648951" cy="738664"/>
          </a:xfrm>
          <a:prstGeom prst="rect">
            <a:avLst/>
          </a:prstGeom>
          <a:noFill/>
        </p:spPr>
        <p:txBody>
          <a:bodyPr wrap="square" rtlCol="0">
            <a:spAutoFit/>
          </a:bodyPr>
          <a:lstStyle/>
          <a:p>
            <a:pPr algn="ctr"/>
            <a:r>
              <a:rPr lang="en-US" sz="2100" dirty="0">
                <a:latin typeface="Times New Roman" panose="02020603050405020304" pitchFamily="18" charset="0"/>
                <a:cs typeface="Times New Roman" panose="02020603050405020304" pitchFamily="18" charset="0"/>
              </a:rPr>
              <a:t>Host density (cells/ml)</a:t>
            </a:r>
          </a:p>
        </p:txBody>
      </p:sp>
    </p:spTree>
    <p:extLst>
      <p:ext uri="{BB962C8B-B14F-4D97-AF65-F5344CB8AC3E}">
        <p14:creationId xmlns:p14="http://schemas.microsoft.com/office/powerpoint/2010/main" val="4392304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4756</TotalTime>
  <Words>1047</Words>
  <Application>Microsoft Macintosh PowerPoint</Application>
  <PresentationFormat>Custom</PresentationFormat>
  <Paragraphs>129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Avenir Book</vt:lpstr>
      <vt:lpstr>Calibri</vt:lpstr>
      <vt:lpstr>Calibri Light</vt:lpstr>
      <vt:lpstr>Cambria Math</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Dominguez Mirazo, Marian</dc:creator>
  <cp:lastModifiedBy>Dey, Raunak</cp:lastModifiedBy>
  <cp:revision>122</cp:revision>
  <dcterms:created xsi:type="dcterms:W3CDTF">2022-03-07T21:59:17Z</dcterms:created>
  <dcterms:modified xsi:type="dcterms:W3CDTF">2023-05-06T22:08:59Z</dcterms:modified>
</cp:coreProperties>
</file>